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5" r:id="rId6"/>
    <p:sldId id="266" r:id="rId7"/>
    <p:sldId id="260" r:id="rId8"/>
    <p:sldId id="268" r:id="rId9"/>
    <p:sldId id="267" r:id="rId10"/>
    <p:sldId id="269" r:id="rId11"/>
    <p:sldId id="270" r:id="rId12"/>
    <p:sldId id="271" r:id="rId13"/>
    <p:sldId id="264" r:id="rId14"/>
    <p:sldId id="272" r:id="rId15"/>
    <p:sldId id="273" r:id="rId16"/>
    <p:sldId id="275" r:id="rId17"/>
    <p:sldId id="276" r:id="rId18"/>
    <p:sldId id="277" r:id="rId19"/>
    <p:sldId id="278" r:id="rId20"/>
    <p:sldId id="279" r:id="rId2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42" autoAdjust="0"/>
    <p:restoredTop sz="98784" autoAdjust="0"/>
  </p:normalViewPr>
  <p:slideViewPr>
    <p:cSldViewPr snapToGrid="0">
      <p:cViewPr>
        <p:scale>
          <a:sx n="180" d="100"/>
          <a:sy n="180" d="100"/>
        </p:scale>
        <p:origin x="222" y="-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8B8AFC-D242-4112-BABD-C5D3D7504A7A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64A89E-7528-4673-A859-2157636E313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2292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64A89E-7528-4673-A859-2157636E3139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7693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577D6B2E-37A3-429E-A37C-F30ED64872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5CEAD642-85CF-4750-8432-7C80C901F00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FA33EEAE-15D5-4119-8C1E-89D943F911E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730D8B3B-9B80-4025-B934-26DC7D7CD23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1064D5D5-227B-4F66-9AEA-46F570E793B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646B67A4-D328-4747-A82B-65E84FA4636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B5A1B09C-1565-46F8-B70F-621C5EB48A0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79798" y="404555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 dirty="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8C516CC8-80AC-446C-A56E-9F54B721040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 smtClean="0">
                <a:solidFill>
                  <a:srgbClr val="FFFFFF"/>
                </a:solidFill>
              </a:rPr>
              <a:t>Gioele Messina</a:t>
            </a:r>
            <a:endParaRPr lang="it-IT" dirty="0">
              <a:solidFill>
                <a:srgbClr val="FFFFFF"/>
              </a:solidFill>
            </a:endParaRPr>
          </a:p>
          <a:p>
            <a:pPr algn="l"/>
            <a:r>
              <a:rPr lang="it-IT" dirty="0" smtClean="0">
                <a:solidFill>
                  <a:srgbClr val="FFFFFF"/>
                </a:solidFill>
              </a:rPr>
              <a:t>Matricola:1000002040</a:t>
            </a:r>
          </a:p>
          <a:p>
            <a:pPr algn="l"/>
            <a:r>
              <a:rPr lang="it-IT" smtClean="0">
                <a:solidFill>
                  <a:srgbClr val="FFFFFF"/>
                </a:solidFill>
              </a:rPr>
              <a:t>Data:30/03/2022</a:t>
            </a:r>
            <a:endParaRPr lang="it-IT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9588DA8-065E-4F6F-8EFD-43104AB2E0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4285719-470E-454C-AF62-8323075F1F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D9FE4EF-C4D8-49A0-B2FF-81D8DB7D8A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300840D-0A0B-4512-BACA-B439D5B9C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2B78728-A580-49A7-84F9-6EF6F583AD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8FAA1A1-D861-433F-88FA-1E9D6FD31D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8D71EDA1-87BF-4D5D-AB79-F346FD1927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 smtClean="0">
                <a:solidFill>
                  <a:srgbClr val="FFFFFF"/>
                </a:solidFill>
              </a:rPr>
              <a:t>CSS</a:t>
            </a:r>
            <a:br>
              <a:rPr lang="it-IT" sz="4000" dirty="0" smtClean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/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smtClean="0">
                <a:solidFill>
                  <a:srgbClr val="FFFFFF"/>
                </a:solidFill>
              </a:rPr>
              <a:t>Sezione </a:t>
            </a:r>
            <a:r>
              <a:rPr lang="it-IT" sz="4000" dirty="0">
                <a:solidFill>
                  <a:srgbClr val="FFFFFF"/>
                </a:solidFill>
              </a:rPr>
              <a:t>contenuti</a:t>
            </a:r>
          </a:p>
        </p:txBody>
      </p:sp>
      <p:sp>
        <p:nvSpPr>
          <p:cNvPr id="3" name="CasellaDiTesto 2"/>
          <p:cNvSpPr txBox="1"/>
          <p:nvPr/>
        </p:nvSpPr>
        <p:spPr>
          <a:xfrm>
            <a:off x="4037826" y="10138"/>
            <a:ext cx="8151126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 err="1" smtClean="0"/>
              <a:t>section</a:t>
            </a:r>
            <a:r>
              <a:rPr lang="it-IT" sz="1000" dirty="0"/>
              <a:t>{</a:t>
            </a:r>
          </a:p>
          <a:p>
            <a:r>
              <a:rPr lang="it-IT" sz="1000" dirty="0"/>
              <a:t>    text-</a:t>
            </a:r>
            <a:r>
              <a:rPr lang="it-IT" sz="1000" dirty="0" err="1"/>
              <a:t>align</a:t>
            </a:r>
            <a:r>
              <a:rPr lang="it-IT" sz="1000" dirty="0"/>
              <a:t>: center;</a:t>
            </a:r>
          </a:p>
          <a:p>
            <a:r>
              <a:rPr lang="it-IT" sz="1000" dirty="0"/>
              <a:t>    </a:t>
            </a:r>
            <a:r>
              <a:rPr lang="it-IT" sz="1000" dirty="0" err="1"/>
              <a:t>display:flex</a:t>
            </a:r>
            <a:r>
              <a:rPr lang="it-IT" sz="1000" dirty="0"/>
              <a:t>;</a:t>
            </a:r>
          </a:p>
          <a:p>
            <a:r>
              <a:rPr lang="it-IT" sz="1000" dirty="0"/>
              <a:t>    </a:t>
            </a:r>
            <a:r>
              <a:rPr lang="it-IT" sz="1000" dirty="0" err="1"/>
              <a:t>flex-direction</a:t>
            </a:r>
            <a:r>
              <a:rPr lang="it-IT" sz="1000" dirty="0"/>
              <a:t>: </a:t>
            </a:r>
            <a:r>
              <a:rPr lang="it-IT" sz="1000" dirty="0" err="1"/>
              <a:t>column</a:t>
            </a:r>
            <a:r>
              <a:rPr lang="it-IT" sz="1000" dirty="0"/>
              <a:t>;</a:t>
            </a:r>
          </a:p>
          <a:p>
            <a:r>
              <a:rPr lang="it-IT" sz="1000" dirty="0"/>
              <a:t>    </a:t>
            </a:r>
            <a:r>
              <a:rPr lang="it-IT" sz="1000" dirty="0" err="1"/>
              <a:t>margin</a:t>
            </a:r>
            <a:r>
              <a:rPr lang="it-IT" sz="1000" dirty="0"/>
              <a:t>: 50px</a:t>
            </a:r>
            <a:r>
              <a:rPr lang="it-IT" sz="1000" dirty="0" smtClean="0"/>
              <a:t>;</a:t>
            </a:r>
          </a:p>
          <a:p>
            <a:r>
              <a:rPr lang="it-IT" sz="1000" dirty="0" smtClean="0"/>
              <a:t>    line-</a:t>
            </a:r>
            <a:r>
              <a:rPr lang="it-IT" sz="1000" dirty="0" err="1" smtClean="0"/>
              <a:t>height</a:t>
            </a:r>
            <a:r>
              <a:rPr lang="it-IT" sz="1000" dirty="0" smtClean="0"/>
              <a:t>: </a:t>
            </a:r>
            <a:r>
              <a:rPr lang="it-IT" sz="1000" dirty="0" err="1"/>
              <a:t>normal</a:t>
            </a:r>
            <a:r>
              <a:rPr lang="it-IT" sz="1000" dirty="0" smtClean="0"/>
              <a:t>;</a:t>
            </a:r>
            <a:r>
              <a:rPr lang="it-IT" sz="1000" dirty="0"/>
              <a:t/>
            </a:r>
            <a:br>
              <a:rPr lang="it-IT" sz="1000" dirty="0"/>
            </a:br>
            <a:r>
              <a:rPr lang="it-IT" sz="1000" dirty="0"/>
              <a:t>}</a:t>
            </a:r>
          </a:p>
          <a:p>
            <a:r>
              <a:rPr lang="it-IT" sz="1000" dirty="0"/>
              <a:t/>
            </a:r>
            <a:br>
              <a:rPr lang="it-IT" sz="1000" dirty="0"/>
            </a:br>
            <a:r>
              <a:rPr lang="it-IT" sz="1000" dirty="0"/>
              <a:t>#descrizione h1{</a:t>
            </a:r>
          </a:p>
          <a:p>
            <a:r>
              <a:rPr lang="it-IT" sz="1000" dirty="0"/>
              <a:t>    </a:t>
            </a:r>
            <a:r>
              <a:rPr lang="it-IT" sz="1000" dirty="0" err="1"/>
              <a:t>color:rgb</a:t>
            </a:r>
            <a:r>
              <a:rPr lang="it-IT" sz="1000" dirty="0"/>
              <a:t>(54, 160, 54);</a:t>
            </a:r>
          </a:p>
          <a:p>
            <a:r>
              <a:rPr lang="it-IT" sz="1000" dirty="0"/>
              <a:t>    font-size:3em ;</a:t>
            </a:r>
          </a:p>
          <a:p>
            <a:r>
              <a:rPr lang="it-IT" sz="1000" dirty="0"/>
              <a:t>    margin:20px</a:t>
            </a:r>
            <a:r>
              <a:rPr lang="it-IT" sz="1000" dirty="0" smtClean="0"/>
              <a:t>;</a:t>
            </a:r>
            <a:r>
              <a:rPr lang="it-IT" sz="1000" dirty="0"/>
              <a:t/>
            </a:r>
            <a:br>
              <a:rPr lang="it-IT" sz="1000" dirty="0"/>
            </a:br>
            <a:r>
              <a:rPr lang="it-IT" sz="1000" dirty="0"/>
              <a:t>}</a:t>
            </a:r>
          </a:p>
          <a:p>
            <a:r>
              <a:rPr lang="it-IT" sz="1000" dirty="0"/>
              <a:t/>
            </a:r>
            <a:br>
              <a:rPr lang="it-IT" sz="1000" dirty="0"/>
            </a:br>
            <a:r>
              <a:rPr lang="it-IT" sz="1000" dirty="0"/>
              <a:t>#blocco1, #blocco2,#blocco3{</a:t>
            </a:r>
          </a:p>
          <a:p>
            <a:r>
              <a:rPr lang="it-IT" sz="1000" dirty="0"/>
              <a:t>    margin-top:40px;</a:t>
            </a:r>
          </a:p>
          <a:p>
            <a:r>
              <a:rPr lang="it-IT" sz="1000" dirty="0"/>
              <a:t>    margin-bottom:20px;</a:t>
            </a:r>
          </a:p>
          <a:p>
            <a:r>
              <a:rPr lang="it-IT" sz="1000" dirty="0"/>
              <a:t>    </a:t>
            </a:r>
            <a:r>
              <a:rPr lang="it-IT" sz="1000" dirty="0" err="1"/>
              <a:t>display:flex</a:t>
            </a:r>
            <a:r>
              <a:rPr lang="it-IT" sz="1000" dirty="0"/>
              <a:t>;</a:t>
            </a:r>
          </a:p>
          <a:p>
            <a:r>
              <a:rPr lang="it-IT" sz="1000" dirty="0"/>
              <a:t>    </a:t>
            </a:r>
            <a:r>
              <a:rPr lang="it-IT" sz="1000" dirty="0" err="1"/>
              <a:t>justify-content</a:t>
            </a:r>
            <a:r>
              <a:rPr lang="it-IT" sz="1000" dirty="0"/>
              <a:t>: center;</a:t>
            </a:r>
          </a:p>
          <a:p>
            <a:r>
              <a:rPr lang="it-IT" sz="1000" dirty="0"/>
              <a:t>    </a:t>
            </a:r>
            <a:r>
              <a:rPr lang="it-IT" sz="1000" dirty="0" err="1"/>
              <a:t>width</a:t>
            </a:r>
            <a:r>
              <a:rPr lang="it-IT" sz="1000" dirty="0"/>
              <a:t>: 100%;</a:t>
            </a:r>
          </a:p>
          <a:p>
            <a:r>
              <a:rPr lang="it-IT" sz="1000" dirty="0"/>
              <a:t>}</a:t>
            </a:r>
          </a:p>
          <a:p>
            <a:r>
              <a:rPr lang="it-IT" sz="1000" dirty="0"/>
              <a:t/>
            </a:r>
            <a:br>
              <a:rPr lang="it-IT" sz="1000" dirty="0"/>
            </a:br>
            <a:r>
              <a:rPr lang="it-IT" sz="1000" dirty="0"/>
              <a:t>#foto4_mobile{</a:t>
            </a:r>
          </a:p>
          <a:p>
            <a:r>
              <a:rPr lang="it-IT" sz="1000" dirty="0"/>
              <a:t>    display: none;</a:t>
            </a:r>
          </a:p>
          <a:p>
            <a:r>
              <a:rPr lang="it-IT" sz="1000" dirty="0"/>
              <a:t>}</a:t>
            </a:r>
          </a:p>
          <a:p>
            <a:r>
              <a:rPr lang="it-IT" sz="1000" dirty="0"/>
              <a:t/>
            </a:r>
            <a:br>
              <a:rPr lang="it-IT" sz="1000" dirty="0"/>
            </a:br>
            <a:r>
              <a:rPr lang="it-IT" sz="1000" dirty="0"/>
              <a:t>#blocco1 img,#blocco2 img,#blocco3 </a:t>
            </a:r>
            <a:r>
              <a:rPr lang="it-IT" sz="1000" dirty="0" err="1"/>
              <a:t>img</a:t>
            </a:r>
            <a:r>
              <a:rPr lang="it-IT" sz="1000" dirty="0"/>
              <a:t>{</a:t>
            </a:r>
          </a:p>
          <a:p>
            <a:r>
              <a:rPr lang="it-IT" sz="1000" dirty="0"/>
              <a:t>    </a:t>
            </a:r>
            <a:r>
              <a:rPr lang="it-IT" sz="1000" dirty="0" err="1"/>
              <a:t>height</a:t>
            </a:r>
            <a:r>
              <a:rPr lang="it-IT" sz="1000" dirty="0"/>
              <a:t>: 100%;</a:t>
            </a:r>
          </a:p>
          <a:p>
            <a:r>
              <a:rPr lang="it-IT" sz="1000" dirty="0"/>
              <a:t>    </a:t>
            </a:r>
            <a:r>
              <a:rPr lang="it-IT" sz="1000" dirty="0" err="1"/>
              <a:t>border-radius</a:t>
            </a:r>
            <a:r>
              <a:rPr lang="it-IT" sz="1000" dirty="0"/>
              <a:t>: 20px;</a:t>
            </a:r>
          </a:p>
          <a:p>
            <a:r>
              <a:rPr lang="it-IT" sz="1000" dirty="0"/>
              <a:t>}</a:t>
            </a:r>
          </a:p>
          <a:p>
            <a:r>
              <a:rPr lang="it-IT" sz="1000" dirty="0"/>
              <a:t/>
            </a:r>
            <a:br>
              <a:rPr lang="it-IT" sz="1000" dirty="0"/>
            </a:br>
            <a:r>
              <a:rPr lang="it-IT" sz="1000" dirty="0"/>
              <a:t>#blocco3 </a:t>
            </a:r>
            <a:r>
              <a:rPr lang="it-IT" sz="1000" dirty="0" err="1"/>
              <a:t>img</a:t>
            </a:r>
            <a:r>
              <a:rPr lang="it-IT" sz="1000" dirty="0"/>
              <a:t>{</a:t>
            </a:r>
          </a:p>
          <a:p>
            <a:r>
              <a:rPr lang="it-IT" sz="1000" dirty="0"/>
              <a:t>    width:12%;</a:t>
            </a:r>
          </a:p>
          <a:p>
            <a:r>
              <a:rPr lang="it-IT" sz="1000" dirty="0"/>
              <a:t>    </a:t>
            </a:r>
            <a:r>
              <a:rPr lang="it-IT" sz="1000" dirty="0" err="1"/>
              <a:t>border</a:t>
            </a:r>
            <a:r>
              <a:rPr lang="it-IT" sz="1000" dirty="0"/>
              <a:t>: 2px </a:t>
            </a:r>
            <a:r>
              <a:rPr lang="it-IT" sz="1000" dirty="0" err="1"/>
              <a:t>solid</a:t>
            </a:r>
            <a:r>
              <a:rPr lang="it-IT" sz="1000" dirty="0"/>
              <a:t> </a:t>
            </a:r>
            <a:r>
              <a:rPr lang="it-IT" sz="1000" dirty="0" err="1"/>
              <a:t>var</a:t>
            </a:r>
            <a:r>
              <a:rPr lang="it-IT" sz="1000" dirty="0"/>
              <a:t>(--colore1);</a:t>
            </a:r>
          </a:p>
          <a:p>
            <a:r>
              <a:rPr lang="it-IT" sz="1000" dirty="0"/>
              <a:t>}</a:t>
            </a:r>
          </a:p>
          <a:p>
            <a:r>
              <a:rPr lang="it-IT" sz="1000" dirty="0"/>
              <a:t/>
            </a:r>
            <a:br>
              <a:rPr lang="it-IT" sz="1000" dirty="0"/>
            </a:br>
            <a:r>
              <a:rPr lang="it-IT" sz="1000" dirty="0"/>
              <a:t>#blocco1 </a:t>
            </a:r>
            <a:r>
              <a:rPr lang="it-IT" sz="1000" dirty="0" err="1"/>
              <a:t>img</a:t>
            </a:r>
            <a:r>
              <a:rPr lang="it-IT" sz="1000" dirty="0"/>
              <a:t>{</a:t>
            </a:r>
          </a:p>
          <a:p>
            <a:r>
              <a:rPr lang="it-IT" sz="1000" dirty="0"/>
              <a:t>    width:20%;</a:t>
            </a:r>
          </a:p>
          <a:p>
            <a:r>
              <a:rPr lang="it-IT" sz="1000" dirty="0"/>
              <a:t>    </a:t>
            </a:r>
            <a:r>
              <a:rPr lang="it-IT" sz="1000" dirty="0" err="1"/>
              <a:t>border</a:t>
            </a:r>
            <a:r>
              <a:rPr lang="it-IT" sz="1000" dirty="0"/>
              <a:t>: 2px </a:t>
            </a:r>
            <a:r>
              <a:rPr lang="it-IT" sz="1000" dirty="0" err="1"/>
              <a:t>solid</a:t>
            </a:r>
            <a:r>
              <a:rPr lang="it-IT" sz="1000" dirty="0"/>
              <a:t> </a:t>
            </a:r>
            <a:r>
              <a:rPr lang="it-IT" sz="1000" dirty="0" err="1"/>
              <a:t>var</a:t>
            </a:r>
            <a:r>
              <a:rPr lang="it-IT" sz="1000" dirty="0"/>
              <a:t>(--colore1);</a:t>
            </a:r>
          </a:p>
          <a:p>
            <a:r>
              <a:rPr lang="it-IT" sz="1000" dirty="0" smtClean="0"/>
              <a:t>}</a:t>
            </a:r>
            <a:r>
              <a:rPr lang="it-IT" sz="1000" dirty="0"/>
              <a:t/>
            </a:r>
            <a:br>
              <a:rPr lang="it-IT" sz="1000" dirty="0"/>
            </a:br>
            <a:r>
              <a:rPr lang="it-IT" sz="1000" dirty="0"/>
              <a:t>#blocco2 </a:t>
            </a:r>
            <a:r>
              <a:rPr lang="it-IT" sz="1000" dirty="0" err="1"/>
              <a:t>img</a:t>
            </a:r>
            <a:r>
              <a:rPr lang="it-IT" sz="1000" dirty="0"/>
              <a:t>{</a:t>
            </a:r>
          </a:p>
          <a:p>
            <a:r>
              <a:rPr lang="it-IT" sz="1000" dirty="0"/>
              <a:t>    width:15%;</a:t>
            </a:r>
          </a:p>
          <a:p>
            <a:r>
              <a:rPr lang="it-IT" sz="1000" dirty="0"/>
              <a:t>    </a:t>
            </a:r>
            <a:r>
              <a:rPr lang="it-IT" sz="1000" dirty="0" err="1"/>
              <a:t>border</a:t>
            </a:r>
            <a:r>
              <a:rPr lang="it-IT" sz="1000" dirty="0"/>
              <a:t>: 2px </a:t>
            </a:r>
            <a:r>
              <a:rPr lang="it-IT" sz="1000" dirty="0" err="1"/>
              <a:t>solid</a:t>
            </a:r>
            <a:r>
              <a:rPr lang="it-IT" sz="1000" dirty="0"/>
              <a:t> </a:t>
            </a:r>
            <a:r>
              <a:rPr lang="it-IT" sz="1000" dirty="0" err="1"/>
              <a:t>var</a:t>
            </a:r>
            <a:r>
              <a:rPr lang="it-IT" sz="1000" dirty="0"/>
              <a:t>(--colore2);</a:t>
            </a:r>
          </a:p>
          <a:p>
            <a:r>
              <a:rPr lang="it-IT" sz="1000" dirty="0" smtClean="0"/>
              <a:t>}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24768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9588DA8-065E-4F6F-8EFD-43104AB2E0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4285719-470E-454C-AF62-8323075F1F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D9FE4EF-C4D8-49A0-B2FF-81D8DB7D8A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300840D-0A0B-4512-BACA-B439D5B9C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2B78728-A580-49A7-84F9-6EF6F583AD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8FAA1A1-D861-433F-88FA-1E9D6FD31D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8D71EDA1-87BF-4D5D-AB79-F346FD1927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 smtClean="0">
                <a:solidFill>
                  <a:srgbClr val="FFFFFF"/>
                </a:solidFill>
              </a:rPr>
              <a:t>CSS</a:t>
            </a:r>
            <a:br>
              <a:rPr lang="it-IT" sz="4000" dirty="0" smtClean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/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smtClean="0">
                <a:solidFill>
                  <a:srgbClr val="FFFFFF"/>
                </a:solidFill>
              </a:rPr>
              <a:t>Sezione </a:t>
            </a:r>
            <a:r>
              <a:rPr lang="it-IT" sz="4000" dirty="0">
                <a:solidFill>
                  <a:srgbClr val="FFFFFF"/>
                </a:solidFill>
              </a:rPr>
              <a:t>contenuti</a:t>
            </a:r>
          </a:p>
        </p:txBody>
      </p:sp>
      <p:sp>
        <p:nvSpPr>
          <p:cNvPr id="3" name="CasellaDiTesto 2"/>
          <p:cNvSpPr txBox="1"/>
          <p:nvPr/>
        </p:nvSpPr>
        <p:spPr>
          <a:xfrm>
            <a:off x="4037826" y="10138"/>
            <a:ext cx="3772674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#scrittura1,#scrittura2,#scrittura3{</a:t>
            </a:r>
          </a:p>
          <a:p>
            <a:r>
              <a:rPr lang="it-IT" sz="1100" dirty="0"/>
              <a:t>    margin:10px 20px</a:t>
            </a:r>
            <a:r>
              <a:rPr lang="it-IT" sz="1100" dirty="0" smtClean="0"/>
              <a:t>;</a:t>
            </a:r>
            <a:endParaRPr lang="it-IT" sz="1100" dirty="0"/>
          </a:p>
          <a:p>
            <a:r>
              <a:rPr lang="it-IT" sz="1100" dirty="0"/>
              <a:t>}</a:t>
            </a:r>
          </a:p>
          <a:p>
            <a:r>
              <a:rPr lang="it-IT" sz="1100" dirty="0"/>
              <a:t/>
            </a:r>
            <a:br>
              <a:rPr lang="it-IT" sz="1100" dirty="0"/>
            </a:br>
            <a:r>
              <a:rPr lang="it-IT" sz="1100" dirty="0"/>
              <a:t>#scrittura1 a,#scrittura3 a{</a:t>
            </a:r>
          </a:p>
          <a:p>
            <a:r>
              <a:rPr lang="it-IT" sz="1100" dirty="0"/>
              <a:t>    </a:t>
            </a:r>
            <a:r>
              <a:rPr lang="it-IT" sz="1100" dirty="0" err="1"/>
              <a:t>cursor</a:t>
            </a:r>
            <a:r>
              <a:rPr lang="it-IT" sz="1100" dirty="0"/>
              <a:t>: </a:t>
            </a:r>
            <a:r>
              <a:rPr lang="it-IT" sz="1100" dirty="0" err="1"/>
              <a:t>pointer</a:t>
            </a:r>
            <a:r>
              <a:rPr lang="it-IT" sz="1100" dirty="0"/>
              <a:t>;</a:t>
            </a:r>
          </a:p>
          <a:p>
            <a:r>
              <a:rPr lang="it-IT" sz="1100" dirty="0"/>
              <a:t>    background-color: </a:t>
            </a:r>
            <a:r>
              <a:rPr lang="it-IT" sz="1100" dirty="0" err="1"/>
              <a:t>var</a:t>
            </a:r>
            <a:r>
              <a:rPr lang="it-IT" sz="1100" dirty="0"/>
              <a:t>(--colore2);</a:t>
            </a:r>
          </a:p>
          <a:p>
            <a:r>
              <a:rPr lang="it-IT" sz="1100" dirty="0"/>
              <a:t>    </a:t>
            </a:r>
            <a:r>
              <a:rPr lang="it-IT" sz="1100" dirty="0" err="1"/>
              <a:t>border-radius</a:t>
            </a:r>
            <a:r>
              <a:rPr lang="it-IT" sz="1100" dirty="0"/>
              <a:t>: 20px;</a:t>
            </a:r>
          </a:p>
          <a:p>
            <a:r>
              <a:rPr lang="it-IT" sz="1100" dirty="0"/>
              <a:t>    </a:t>
            </a:r>
            <a:r>
              <a:rPr lang="it-IT" sz="1100" dirty="0" err="1"/>
              <a:t>color:white</a:t>
            </a:r>
            <a:r>
              <a:rPr lang="it-IT" sz="1100" dirty="0"/>
              <a:t>;</a:t>
            </a:r>
          </a:p>
          <a:p>
            <a:r>
              <a:rPr lang="it-IT" sz="1100" dirty="0"/>
              <a:t>    padding:10px;</a:t>
            </a:r>
          </a:p>
          <a:p>
            <a:r>
              <a:rPr lang="it-IT" sz="1100" dirty="0"/>
              <a:t>    margin:20px;</a:t>
            </a:r>
          </a:p>
          <a:p>
            <a:r>
              <a:rPr lang="it-IT" sz="1100" dirty="0"/>
              <a:t>    text-</a:t>
            </a:r>
            <a:r>
              <a:rPr lang="it-IT" sz="1100" dirty="0" err="1"/>
              <a:t>transform</a:t>
            </a:r>
            <a:r>
              <a:rPr lang="it-IT" sz="1100" dirty="0"/>
              <a:t>: </a:t>
            </a:r>
            <a:r>
              <a:rPr lang="it-IT" sz="1100" dirty="0" err="1"/>
              <a:t>uppercase</a:t>
            </a:r>
            <a:r>
              <a:rPr lang="it-IT" sz="1100" dirty="0"/>
              <a:t>;</a:t>
            </a:r>
          </a:p>
          <a:p>
            <a:r>
              <a:rPr lang="it-IT" sz="1100" dirty="0" smtClean="0"/>
              <a:t>}</a:t>
            </a:r>
            <a:r>
              <a:rPr lang="it-IT" sz="1100" dirty="0"/>
              <a:t/>
            </a:r>
            <a:br>
              <a:rPr lang="it-IT" sz="1100" dirty="0"/>
            </a:br>
            <a:r>
              <a:rPr lang="it-IT" sz="1100" dirty="0"/>
              <a:t>#scrittura1 a:hover,#scrittura3 a:hover{</a:t>
            </a:r>
          </a:p>
          <a:p>
            <a:r>
              <a:rPr lang="it-IT" sz="1100" dirty="0"/>
              <a:t>    background-color: </a:t>
            </a:r>
            <a:r>
              <a:rPr lang="it-IT" sz="1100" dirty="0" err="1"/>
              <a:t>var</a:t>
            </a:r>
            <a:r>
              <a:rPr lang="it-IT" sz="1100" dirty="0"/>
              <a:t>(--colore1);</a:t>
            </a:r>
          </a:p>
          <a:p>
            <a:r>
              <a:rPr lang="it-IT" sz="1100" dirty="0"/>
              <a:t>}</a:t>
            </a:r>
          </a:p>
          <a:p>
            <a:r>
              <a:rPr lang="it-IT" sz="1100" dirty="0"/>
              <a:t/>
            </a:r>
            <a:br>
              <a:rPr lang="it-IT" sz="1100" dirty="0"/>
            </a:br>
            <a:r>
              <a:rPr lang="it-IT" sz="1100" dirty="0"/>
              <a:t>#scrittura2 a{</a:t>
            </a:r>
          </a:p>
          <a:p>
            <a:r>
              <a:rPr lang="it-IT" sz="1100" dirty="0"/>
              <a:t>    text-</a:t>
            </a:r>
            <a:r>
              <a:rPr lang="it-IT" sz="1100" dirty="0" err="1"/>
              <a:t>decoration</a:t>
            </a:r>
            <a:r>
              <a:rPr lang="it-IT" sz="1100" dirty="0"/>
              <a:t>: </a:t>
            </a:r>
            <a:r>
              <a:rPr lang="it-IT" sz="1100" dirty="0" err="1"/>
              <a:t>underline</a:t>
            </a:r>
            <a:r>
              <a:rPr lang="it-IT" sz="1100" dirty="0"/>
              <a:t>;</a:t>
            </a:r>
          </a:p>
          <a:p>
            <a:r>
              <a:rPr lang="it-IT" sz="1100" dirty="0"/>
              <a:t>    </a:t>
            </a:r>
            <a:r>
              <a:rPr lang="it-IT" sz="1100" dirty="0" err="1"/>
              <a:t>cursor</a:t>
            </a:r>
            <a:r>
              <a:rPr lang="it-IT" sz="1100" dirty="0"/>
              <a:t>: </a:t>
            </a:r>
            <a:r>
              <a:rPr lang="it-IT" sz="1100" dirty="0" err="1"/>
              <a:t>pointer</a:t>
            </a:r>
            <a:r>
              <a:rPr lang="it-IT" sz="1100" dirty="0"/>
              <a:t>;</a:t>
            </a:r>
          </a:p>
          <a:p>
            <a:r>
              <a:rPr lang="it-IT" sz="1100" dirty="0"/>
              <a:t>}</a:t>
            </a:r>
          </a:p>
          <a:p>
            <a:r>
              <a:rPr lang="it-IT" sz="1100" dirty="0"/>
              <a:t/>
            </a:r>
            <a:br>
              <a:rPr lang="it-IT" sz="1100" dirty="0"/>
            </a:br>
            <a:r>
              <a:rPr lang="it-IT" sz="1100" dirty="0"/>
              <a:t>#scrittura1 h1,#scrittura3 h1,#scrittura2 h1{</a:t>
            </a:r>
          </a:p>
          <a:p>
            <a:r>
              <a:rPr lang="it-IT" sz="1100" dirty="0"/>
              <a:t>    </a:t>
            </a:r>
            <a:r>
              <a:rPr lang="it-IT" sz="1100" dirty="0" err="1"/>
              <a:t>font-family:Satisfy,Arial</a:t>
            </a:r>
            <a:r>
              <a:rPr lang="it-IT" sz="1100" dirty="0"/>
              <a:t>, </a:t>
            </a:r>
            <a:r>
              <a:rPr lang="it-IT" sz="1100" dirty="0" err="1"/>
              <a:t>Helvetica</a:t>
            </a:r>
            <a:r>
              <a:rPr lang="it-IT" sz="1100" dirty="0"/>
              <a:t>, sans-</a:t>
            </a:r>
            <a:r>
              <a:rPr lang="it-IT" sz="1100" dirty="0" err="1"/>
              <a:t>serif</a:t>
            </a:r>
            <a:r>
              <a:rPr lang="it-IT" sz="1100" dirty="0"/>
              <a:t>;</a:t>
            </a:r>
          </a:p>
          <a:p>
            <a:r>
              <a:rPr lang="it-IT" sz="1100" dirty="0"/>
              <a:t>    font-</a:t>
            </a:r>
            <a:r>
              <a:rPr lang="it-IT" sz="1100" dirty="0" err="1"/>
              <a:t>size</a:t>
            </a:r>
            <a:r>
              <a:rPr lang="it-IT" sz="1100" dirty="0"/>
              <a:t>: 3em;</a:t>
            </a:r>
          </a:p>
          <a:p>
            <a:r>
              <a:rPr lang="it-IT" sz="1100" dirty="0"/>
              <a:t>    margin:0;</a:t>
            </a:r>
          </a:p>
          <a:p>
            <a:r>
              <a:rPr lang="it-IT" sz="1100" dirty="0"/>
              <a:t>    </a:t>
            </a:r>
            <a:r>
              <a:rPr lang="it-IT" sz="1100" dirty="0" err="1"/>
              <a:t>color:var</a:t>
            </a:r>
            <a:r>
              <a:rPr lang="it-IT" sz="1100" dirty="0"/>
              <a:t>(--colore2);</a:t>
            </a:r>
          </a:p>
          <a:p>
            <a:r>
              <a:rPr lang="it-IT" sz="1100" dirty="0"/>
              <a:t>    text-</a:t>
            </a:r>
            <a:r>
              <a:rPr lang="it-IT" sz="1100" dirty="0" err="1"/>
              <a:t>align</a:t>
            </a:r>
            <a:r>
              <a:rPr lang="it-IT" sz="1100" dirty="0"/>
              <a:t>: </a:t>
            </a:r>
            <a:r>
              <a:rPr lang="it-IT" sz="1100" dirty="0" err="1"/>
              <a:t>left</a:t>
            </a:r>
            <a:r>
              <a:rPr lang="it-IT" sz="1100" dirty="0"/>
              <a:t>;</a:t>
            </a:r>
          </a:p>
          <a:p>
            <a:r>
              <a:rPr lang="it-IT" sz="1100" dirty="0"/>
              <a:t>}</a:t>
            </a:r>
          </a:p>
          <a:p>
            <a:r>
              <a:rPr lang="it-IT" sz="1100" dirty="0"/>
              <a:t/>
            </a:r>
            <a:br>
              <a:rPr lang="it-IT" sz="1100" dirty="0"/>
            </a:br>
            <a:r>
              <a:rPr lang="it-IT" sz="1100" dirty="0"/>
              <a:t>#scrittura2 h1{</a:t>
            </a:r>
          </a:p>
          <a:p>
            <a:r>
              <a:rPr lang="it-IT" sz="1100" dirty="0"/>
              <a:t>    </a:t>
            </a:r>
            <a:r>
              <a:rPr lang="it-IT" sz="1100" dirty="0" err="1"/>
              <a:t>color:var</a:t>
            </a:r>
            <a:r>
              <a:rPr lang="it-IT" sz="1100" dirty="0"/>
              <a:t>(--colore2);</a:t>
            </a:r>
          </a:p>
          <a:p>
            <a:r>
              <a:rPr lang="it-IT" sz="1100" dirty="0"/>
              <a:t>}</a:t>
            </a:r>
          </a:p>
          <a:p>
            <a:r>
              <a:rPr lang="it-IT" sz="1100" dirty="0"/>
              <a:t/>
            </a:r>
            <a:br>
              <a:rPr lang="it-IT" sz="1100" dirty="0"/>
            </a:br>
            <a:r>
              <a:rPr lang="it-IT" sz="1100" dirty="0"/>
              <a:t>#scrittura2 h1{</a:t>
            </a:r>
          </a:p>
          <a:p>
            <a:r>
              <a:rPr lang="it-IT" sz="1100" dirty="0"/>
              <a:t>    </a:t>
            </a:r>
            <a:r>
              <a:rPr lang="it-IT" sz="1100" dirty="0" err="1"/>
              <a:t>color:var</a:t>
            </a:r>
            <a:r>
              <a:rPr lang="it-IT" sz="1100" dirty="0"/>
              <a:t>(--colore1);</a:t>
            </a:r>
          </a:p>
          <a:p>
            <a:r>
              <a:rPr lang="it-IT" sz="1100" dirty="0" smtClean="0"/>
              <a:t>}</a:t>
            </a:r>
            <a:endParaRPr lang="it-IT" sz="1100" dirty="0"/>
          </a:p>
        </p:txBody>
      </p:sp>
    </p:spTree>
    <p:extLst>
      <p:ext uri="{BB962C8B-B14F-4D97-AF65-F5344CB8AC3E}">
        <p14:creationId xmlns:p14="http://schemas.microsoft.com/office/powerpoint/2010/main" val="3721569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9588DA8-065E-4F6F-8EFD-43104AB2E0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4285719-470E-454C-AF62-8323075F1F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D9FE4EF-C4D8-49A0-B2FF-81D8DB7D8A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300840D-0A0B-4512-BACA-B439D5B9C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2B78728-A580-49A7-84F9-6EF6F583AD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8FAA1A1-D861-433F-88FA-1E9D6FD31D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8D71EDA1-87BF-4D5D-AB79-F346FD1927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 smtClean="0">
                <a:solidFill>
                  <a:srgbClr val="FFFFFF"/>
                </a:solidFill>
              </a:rPr>
              <a:t>CSS</a:t>
            </a:r>
            <a:br>
              <a:rPr lang="it-IT" sz="4000" dirty="0" smtClean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/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smtClean="0">
                <a:solidFill>
                  <a:srgbClr val="FFFFFF"/>
                </a:solidFill>
              </a:rPr>
              <a:t>Sezione </a:t>
            </a:r>
            <a:r>
              <a:rPr lang="it-IT" sz="4000" dirty="0">
                <a:solidFill>
                  <a:srgbClr val="FFFFFF"/>
                </a:solidFill>
              </a:rPr>
              <a:t>contenuti</a:t>
            </a:r>
          </a:p>
        </p:txBody>
      </p:sp>
      <p:sp>
        <p:nvSpPr>
          <p:cNvPr id="3" name="CasellaDiTesto 2"/>
          <p:cNvSpPr txBox="1"/>
          <p:nvPr/>
        </p:nvSpPr>
        <p:spPr>
          <a:xfrm>
            <a:off x="4037826" y="10138"/>
            <a:ext cx="3772674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#scrittura1  p ,#scrittura3 p,#scrittura2  p{</a:t>
            </a:r>
          </a:p>
          <a:p>
            <a:r>
              <a:rPr lang="it-IT" sz="1600" dirty="0"/>
              <a:t>    font-</a:t>
            </a:r>
            <a:r>
              <a:rPr lang="it-IT" sz="1600" dirty="0" err="1"/>
              <a:t>size</a:t>
            </a:r>
            <a:r>
              <a:rPr lang="it-IT" sz="1600" dirty="0"/>
              <a:t>: 2em;</a:t>
            </a:r>
          </a:p>
          <a:p>
            <a:r>
              <a:rPr lang="it-IT" sz="1600" dirty="0"/>
              <a:t>    text-</a:t>
            </a:r>
            <a:r>
              <a:rPr lang="it-IT" sz="1600" dirty="0" err="1"/>
              <a:t>align</a:t>
            </a:r>
            <a:r>
              <a:rPr lang="it-IT" sz="1600" dirty="0"/>
              <a:t>: </a:t>
            </a:r>
            <a:r>
              <a:rPr lang="it-IT" sz="1600" dirty="0" err="1"/>
              <a:t>left</a:t>
            </a:r>
            <a:r>
              <a:rPr lang="it-IT" sz="1600" dirty="0"/>
              <a:t>;</a:t>
            </a:r>
          </a:p>
          <a:p>
            <a:r>
              <a:rPr lang="it-IT" sz="1600" dirty="0"/>
              <a:t>}</a:t>
            </a:r>
          </a:p>
          <a:p>
            <a:r>
              <a:rPr lang="it-IT" sz="1600" dirty="0"/>
              <a:t/>
            </a:r>
            <a:br>
              <a:rPr lang="it-IT" sz="1600" dirty="0"/>
            </a:br>
            <a:r>
              <a:rPr lang="it-IT" sz="1600" dirty="0"/>
              <a:t>#scrittura1  p,#scrittura3 p{</a:t>
            </a:r>
          </a:p>
          <a:p>
            <a:r>
              <a:rPr lang="it-IT" sz="1600" dirty="0" err="1"/>
              <a:t>color:var</a:t>
            </a:r>
            <a:r>
              <a:rPr lang="it-IT" sz="1600" dirty="0"/>
              <a:t>(--colore2);</a:t>
            </a:r>
          </a:p>
          <a:p>
            <a:r>
              <a:rPr lang="it-IT" sz="1600" dirty="0"/>
              <a:t>}</a:t>
            </a:r>
          </a:p>
          <a:p>
            <a:r>
              <a:rPr lang="it-IT" sz="1600" dirty="0"/>
              <a:t/>
            </a:r>
            <a:br>
              <a:rPr lang="it-IT" sz="1600" dirty="0"/>
            </a:br>
            <a:r>
              <a:rPr lang="it-IT" sz="1600" dirty="0"/>
              <a:t>#scrittura2  p{</a:t>
            </a:r>
          </a:p>
          <a:p>
            <a:r>
              <a:rPr lang="it-IT" sz="1600" dirty="0"/>
              <a:t>    </a:t>
            </a:r>
            <a:r>
              <a:rPr lang="it-IT" sz="1600" dirty="0" err="1"/>
              <a:t>color:var</a:t>
            </a:r>
            <a:r>
              <a:rPr lang="it-IT" sz="1600" dirty="0"/>
              <a:t>(--colore1);</a:t>
            </a:r>
          </a:p>
          <a:p>
            <a:r>
              <a:rPr lang="it-IT" sz="1600" dirty="0"/>
              <a:t/>
            </a:r>
            <a:br>
              <a:rPr lang="it-IT" sz="1600" dirty="0"/>
            </a:br>
            <a:r>
              <a:rPr lang="it-IT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1607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9588DA8-065E-4F6F-8EFD-43104AB2E0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4285719-470E-454C-AF62-8323075F1F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D9FE4EF-C4D8-49A0-B2FF-81D8DB7D8A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300840D-0A0B-4512-BACA-B439D5B9C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2B78728-A580-49A7-84F9-6EF6F583AD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8FAA1A1-D861-433F-88FA-1E9D6FD31D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8D71EDA1-87BF-4D5D-AB79-F346FD1927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pic>
        <p:nvPicPr>
          <p:cNvPr id="2051" name="Picture 3" descr="C:\Users\Utente\Desktop\foot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424" y="3375690"/>
            <a:ext cx="7479528" cy="1343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tangolo 4"/>
          <p:cNvSpPr/>
          <p:nvPr/>
        </p:nvSpPr>
        <p:spPr>
          <a:xfrm>
            <a:off x="5037128" y="3667125"/>
            <a:ext cx="6783397" cy="6888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Parentesi graffa aperta 5"/>
          <p:cNvSpPr/>
          <p:nvPr/>
        </p:nvSpPr>
        <p:spPr>
          <a:xfrm rot="5400000">
            <a:off x="4759504" y="3124000"/>
            <a:ext cx="227543" cy="32770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/>
          <p:cNvSpPr txBox="1"/>
          <p:nvPr/>
        </p:nvSpPr>
        <p:spPr>
          <a:xfrm>
            <a:off x="4052561" y="2701740"/>
            <a:ext cx="1838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padding:50px</a:t>
            </a:r>
            <a:endParaRPr lang="it-IT" dirty="0"/>
          </a:p>
        </p:txBody>
      </p:sp>
      <p:sp>
        <p:nvSpPr>
          <p:cNvPr id="9" name="Parentesi graffa aperta 8"/>
          <p:cNvSpPr/>
          <p:nvPr/>
        </p:nvSpPr>
        <p:spPr>
          <a:xfrm>
            <a:off x="5943600" y="3375691"/>
            <a:ext cx="152400" cy="29143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7" name="Connettore 1 16"/>
          <p:cNvCxnSpPr/>
          <p:nvPr/>
        </p:nvCxnSpPr>
        <p:spPr>
          <a:xfrm>
            <a:off x="5037128" y="3550404"/>
            <a:ext cx="0" cy="822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1 20"/>
          <p:cNvCxnSpPr/>
          <p:nvPr/>
        </p:nvCxnSpPr>
        <p:spPr>
          <a:xfrm>
            <a:off x="5037128" y="3429000"/>
            <a:ext cx="0" cy="689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7 22"/>
          <p:cNvCxnSpPr>
            <a:stCxn id="9" idx="1"/>
            <a:endCxn id="7" idx="2"/>
          </p:cNvCxnSpPr>
          <p:nvPr/>
        </p:nvCxnSpPr>
        <p:spPr>
          <a:xfrm rot="10800000">
            <a:off x="4971910" y="3071072"/>
            <a:ext cx="971691" cy="450336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entesi graffa aperta 23"/>
          <p:cNvSpPr/>
          <p:nvPr/>
        </p:nvSpPr>
        <p:spPr>
          <a:xfrm>
            <a:off x="5891258" y="4356016"/>
            <a:ext cx="174262" cy="36331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7" name="Connettore 7 26"/>
          <p:cNvCxnSpPr/>
          <p:nvPr/>
        </p:nvCxnSpPr>
        <p:spPr>
          <a:xfrm rot="16200000" flipV="1">
            <a:off x="4581456" y="3227871"/>
            <a:ext cx="1478476" cy="1141128"/>
          </a:xfrm>
          <a:prstGeom prst="curvedConnector3">
            <a:avLst>
              <a:gd name="adj1" fmla="val 180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Parentesi graffa aperta 29"/>
          <p:cNvSpPr/>
          <p:nvPr/>
        </p:nvSpPr>
        <p:spPr>
          <a:xfrm rot="5400000">
            <a:off x="11868358" y="3391306"/>
            <a:ext cx="235285" cy="33095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9" name="Connettore 7 28"/>
          <p:cNvCxnSpPr>
            <a:stCxn id="30" idx="1"/>
          </p:cNvCxnSpPr>
          <p:nvPr/>
        </p:nvCxnSpPr>
        <p:spPr>
          <a:xfrm rot="16200000" flipV="1">
            <a:off x="8445513" y="-101347"/>
            <a:ext cx="552732" cy="6528242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Parentesi graffa aperta 30"/>
          <p:cNvSpPr/>
          <p:nvPr/>
        </p:nvSpPr>
        <p:spPr>
          <a:xfrm>
            <a:off x="4529716" y="3418860"/>
            <a:ext cx="179708" cy="130047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CasellaDiTesto 31"/>
          <p:cNvSpPr txBox="1"/>
          <p:nvPr/>
        </p:nvSpPr>
        <p:spPr>
          <a:xfrm>
            <a:off x="4052561" y="3869040"/>
            <a:ext cx="581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 err="1"/>
              <a:t>height</a:t>
            </a:r>
            <a:r>
              <a:rPr lang="it-IT" sz="1000" dirty="0"/>
              <a:t>: </a:t>
            </a:r>
            <a:r>
              <a:rPr lang="it-IT" sz="1000" dirty="0" smtClean="0"/>
              <a:t>120px</a:t>
            </a:r>
            <a:endParaRPr lang="it-IT" sz="1000" dirty="0"/>
          </a:p>
        </p:txBody>
      </p:sp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9588DA8-065E-4F6F-8EFD-43104AB2E0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4285719-470E-454C-AF62-8323075F1F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D9FE4EF-C4D8-49A0-B2FF-81D8DB7D8A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300840D-0A0B-4512-BACA-B439D5B9C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2B78728-A580-49A7-84F9-6EF6F583AD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8FAA1A1-D861-433F-88FA-1E9D6FD31D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8D71EDA1-87BF-4D5D-AB79-F346FD1927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 smtClean="0">
                <a:solidFill>
                  <a:srgbClr val="FFFFFF"/>
                </a:solidFill>
              </a:rPr>
              <a:t>HTML</a:t>
            </a:r>
            <a:br>
              <a:rPr lang="it-IT" sz="4000" dirty="0" smtClean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/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err="1" smtClean="0">
                <a:solidFill>
                  <a:srgbClr val="FFFFFF"/>
                </a:solidFill>
              </a:rPr>
              <a:t>Footer</a:t>
            </a: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4037834" y="371475"/>
            <a:ext cx="74874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 &lt;</a:t>
            </a:r>
            <a:r>
              <a:rPr lang="it-IT" dirty="0" err="1"/>
              <a:t>footer</a:t>
            </a:r>
            <a:r>
              <a:rPr lang="it-IT" dirty="0"/>
              <a:t>&gt;</a:t>
            </a:r>
          </a:p>
          <a:p>
            <a:r>
              <a:rPr lang="it-IT" dirty="0"/>
              <a:t>                &lt;p&gt;Gioele Messina 1000002040&lt;</a:t>
            </a:r>
            <a:r>
              <a:rPr lang="it-IT" dirty="0" err="1"/>
              <a:t>br</a:t>
            </a:r>
            <a:r>
              <a:rPr lang="it-IT" dirty="0"/>
              <a:t>/&gt;A.A. 2021/2022&lt;/p&gt;</a:t>
            </a:r>
          </a:p>
          <a:p>
            <a:r>
              <a:rPr lang="it-IT" dirty="0"/>
              <a:t>            &lt;/</a:t>
            </a:r>
            <a:r>
              <a:rPr lang="it-IT" dirty="0" err="1"/>
              <a:t>footer</a:t>
            </a:r>
            <a:r>
              <a:rPr lang="it-IT" dirty="0"/>
              <a:t>&gt;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38939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9588DA8-065E-4F6F-8EFD-43104AB2E0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4285719-470E-454C-AF62-8323075F1F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D9FE4EF-C4D8-49A0-B2FF-81D8DB7D8A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300840D-0A0B-4512-BACA-B439D5B9C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2B78728-A580-49A7-84F9-6EF6F583AD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8FAA1A1-D861-433F-88FA-1E9D6FD31D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8D71EDA1-87BF-4D5D-AB79-F346FD1927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 smtClean="0">
                <a:solidFill>
                  <a:srgbClr val="FFFFFF"/>
                </a:solidFill>
              </a:rPr>
              <a:t>CSS</a:t>
            </a:r>
            <a:br>
              <a:rPr lang="it-IT" sz="4000" dirty="0" smtClean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/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err="1" smtClean="0">
                <a:solidFill>
                  <a:srgbClr val="FFFFFF"/>
                </a:solidFill>
              </a:rPr>
              <a:t>Footer</a:t>
            </a: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4495800" y="511388"/>
            <a:ext cx="76962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footer</a:t>
            </a:r>
            <a:r>
              <a:rPr lang="it-IT" dirty="0"/>
              <a:t>{</a:t>
            </a:r>
          </a:p>
          <a:p>
            <a:r>
              <a:rPr lang="it-IT" dirty="0"/>
              <a:t>    background-color: </a:t>
            </a:r>
            <a:r>
              <a:rPr lang="it-IT" dirty="0" err="1"/>
              <a:t>rgb</a:t>
            </a:r>
            <a:r>
              <a:rPr lang="it-IT" dirty="0"/>
              <a:t>(219 190 188);</a:t>
            </a:r>
          </a:p>
          <a:p>
            <a:r>
              <a:rPr lang="it-IT" dirty="0"/>
              <a:t>    color: </a:t>
            </a:r>
            <a:r>
              <a:rPr lang="it-IT" dirty="0" err="1"/>
              <a:t>black</a:t>
            </a:r>
            <a:r>
              <a:rPr lang="it-IT" dirty="0"/>
              <a:t>;</a:t>
            </a:r>
          </a:p>
          <a:p>
            <a:r>
              <a:rPr lang="it-IT" dirty="0"/>
              <a:t>    </a:t>
            </a:r>
            <a:r>
              <a:rPr lang="it-IT" dirty="0" err="1"/>
              <a:t>height</a:t>
            </a:r>
            <a:r>
              <a:rPr lang="it-IT" dirty="0"/>
              <a:t>: 120px;</a:t>
            </a:r>
          </a:p>
          <a:p>
            <a:r>
              <a:rPr lang="it-IT" dirty="0"/>
              <a:t>    </a:t>
            </a:r>
            <a:r>
              <a:rPr lang="it-IT" dirty="0" err="1"/>
              <a:t>padding</a:t>
            </a:r>
            <a:r>
              <a:rPr lang="it-IT" dirty="0"/>
              <a:t>: 50px;</a:t>
            </a:r>
          </a:p>
          <a:p>
            <a:r>
              <a:rPr lang="it-IT" dirty="0"/>
              <a:t>    text-</a:t>
            </a:r>
            <a:r>
              <a:rPr lang="it-IT" dirty="0" err="1"/>
              <a:t>align</a:t>
            </a:r>
            <a:r>
              <a:rPr lang="it-IT" dirty="0"/>
              <a:t>: center;</a:t>
            </a:r>
          </a:p>
          <a:p>
            <a:r>
              <a:rPr lang="it-IT" dirty="0"/>
              <a:t>    </a:t>
            </a:r>
            <a:r>
              <a:rPr lang="it-IT" dirty="0" err="1"/>
              <a:t>display:flex</a:t>
            </a:r>
            <a:r>
              <a:rPr lang="it-IT" dirty="0"/>
              <a:t>;</a:t>
            </a:r>
          </a:p>
          <a:p>
            <a:r>
              <a:rPr lang="it-IT" dirty="0"/>
              <a:t>    </a:t>
            </a:r>
            <a:r>
              <a:rPr lang="it-IT" dirty="0" err="1"/>
              <a:t>align-items</a:t>
            </a:r>
            <a:r>
              <a:rPr lang="it-IT" dirty="0"/>
              <a:t>: center;</a:t>
            </a:r>
          </a:p>
          <a:p>
            <a:r>
              <a:rPr lang="it-IT" dirty="0"/>
              <a:t>    </a:t>
            </a:r>
            <a:r>
              <a:rPr lang="it-IT" dirty="0" err="1"/>
              <a:t>justify-content</a:t>
            </a:r>
            <a:r>
              <a:rPr lang="it-IT" dirty="0"/>
              <a:t>: center</a:t>
            </a:r>
            <a:r>
              <a:rPr lang="it-IT" dirty="0" smtClean="0"/>
              <a:t>;</a:t>
            </a:r>
          </a:p>
          <a:p>
            <a:r>
              <a:rPr lang="it-IT" dirty="0"/>
              <a:t> </a:t>
            </a:r>
            <a:r>
              <a:rPr lang="it-IT" dirty="0" smtClean="0"/>
              <a:t>   </a:t>
            </a:r>
            <a:r>
              <a:rPr lang="it-IT" dirty="0"/>
              <a:t>line-</a:t>
            </a:r>
            <a:r>
              <a:rPr lang="it-IT" dirty="0" err="1"/>
              <a:t>height</a:t>
            </a:r>
            <a:r>
              <a:rPr lang="it-IT" dirty="0"/>
              <a:t>: </a:t>
            </a:r>
            <a:r>
              <a:rPr lang="it-IT" dirty="0" err="1"/>
              <a:t>normal</a:t>
            </a:r>
            <a:r>
              <a:rPr lang="it-IT" smtClean="0"/>
              <a:t>;</a:t>
            </a:r>
            <a:endParaRPr lang="it-IT" dirty="0"/>
          </a:p>
          <a:p>
            <a:r>
              <a:rPr lang="it-IT" dirty="0"/>
              <a:t>}</a:t>
            </a:r>
          </a:p>
          <a:p>
            <a:r>
              <a:rPr lang="fr-FR" dirty="0"/>
              <a:t/>
            </a:r>
            <a:br>
              <a:rPr lang="fr-FR" dirty="0"/>
            </a:br>
            <a:r>
              <a:rPr lang="fr-FR" dirty="0" err="1"/>
              <a:t>footer</a:t>
            </a:r>
            <a:r>
              <a:rPr lang="fr-FR" dirty="0"/>
              <a:t> p{</a:t>
            </a:r>
          </a:p>
          <a:p>
            <a:r>
              <a:rPr lang="fr-FR" dirty="0"/>
              <a:t>    font-size: </a:t>
            </a:r>
            <a:r>
              <a:rPr lang="fr-FR" dirty="0" smtClean="0"/>
              <a:t>1.3em;</a:t>
            </a:r>
            <a:endParaRPr lang="fr-FR" dirty="0"/>
          </a:p>
          <a:p>
            <a:r>
              <a:rPr lang="fr-FR" dirty="0"/>
              <a:t>    margin:0;</a:t>
            </a:r>
          </a:p>
          <a:p>
            <a:r>
              <a:rPr lang="fr-FR" dirty="0"/>
              <a:t>}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93916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9588DA8-065E-4F6F-8EFD-43104AB2E0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4285719-470E-454C-AF62-8323075F1F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D9FE4EF-C4D8-49A0-B2FF-81D8DB7D8A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300840D-0A0B-4512-BACA-B439D5B9C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2B78728-A580-49A7-84F9-6EF6F583AD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8FAA1A1-D861-433F-88FA-1E9D6FD31D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8D71EDA1-87BF-4D5D-AB79-F346FD1927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>
                <a:solidFill>
                  <a:srgbClr val="FFFFFF"/>
                </a:solidFill>
              </a:rPr>
              <a:t>Layout complessivo MOBILE</a:t>
            </a:r>
          </a:p>
        </p:txBody>
      </p:sp>
      <p:pic>
        <p:nvPicPr>
          <p:cNvPr id="3076" name="Picture 4" descr="C:\Users\Utente\Desktop\Acquisisci schermata Web_29-3-2022_181633_.jpe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9450" y="10138"/>
            <a:ext cx="1390650" cy="6867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9504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9588DA8-065E-4F6F-8EFD-43104AB2E0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4285719-470E-454C-AF62-8323075F1F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D9FE4EF-C4D8-49A0-B2FF-81D8DB7D8A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300840D-0A0B-4512-BACA-B439D5B9C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2B78728-A580-49A7-84F9-6EF6F583AD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8FAA1A1-D861-433F-88FA-1E9D6FD31D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8D71EDA1-87BF-4D5D-AB79-F346FD1927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 smtClean="0">
                <a:solidFill>
                  <a:srgbClr val="FFFFFF"/>
                </a:solidFill>
              </a:rPr>
              <a:t>CSS </a:t>
            </a:r>
            <a:br>
              <a:rPr lang="it-IT" sz="4000" dirty="0" smtClean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/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smtClean="0">
                <a:solidFill>
                  <a:srgbClr val="FFFFFF"/>
                </a:solidFill>
              </a:rPr>
              <a:t>MOBILE</a:t>
            </a: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037834" y="-10142"/>
            <a:ext cx="6124575" cy="7509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smtClean="0"/>
              <a:t>#</a:t>
            </a:r>
            <a:r>
              <a:rPr lang="it-IT" sz="1600" dirty="0"/>
              <a:t>comprimi {</a:t>
            </a:r>
          </a:p>
          <a:p>
            <a:r>
              <a:rPr lang="it-IT" sz="1600" dirty="0"/>
              <a:t>    display: none;</a:t>
            </a:r>
          </a:p>
          <a:p>
            <a:r>
              <a:rPr lang="it-IT" sz="1600" dirty="0" smtClean="0"/>
              <a:t>}</a:t>
            </a:r>
            <a:endParaRPr lang="it-IT" sz="1600" dirty="0"/>
          </a:p>
          <a:p>
            <a:r>
              <a:rPr lang="it-IT" sz="1600" dirty="0"/>
              <a:t>#comprimi div {</a:t>
            </a:r>
          </a:p>
          <a:p>
            <a:r>
              <a:rPr lang="it-IT" sz="1600" dirty="0"/>
              <a:t>    </a:t>
            </a:r>
            <a:r>
              <a:rPr lang="it-IT" sz="1600" dirty="0" err="1"/>
              <a:t>width</a:t>
            </a:r>
            <a:r>
              <a:rPr lang="it-IT" sz="1600" dirty="0"/>
              <a:t>: 22px;</a:t>
            </a:r>
          </a:p>
          <a:p>
            <a:r>
              <a:rPr lang="it-IT" sz="1600" dirty="0"/>
              <a:t>    </a:t>
            </a:r>
            <a:r>
              <a:rPr lang="it-IT" sz="1600" dirty="0" err="1"/>
              <a:t>height</a:t>
            </a:r>
            <a:r>
              <a:rPr lang="it-IT" sz="1600" dirty="0"/>
              <a:t>: 2px;</a:t>
            </a:r>
          </a:p>
          <a:p>
            <a:r>
              <a:rPr lang="it-IT" sz="1600" dirty="0"/>
              <a:t>    background-color: </a:t>
            </a:r>
            <a:r>
              <a:rPr lang="it-IT" sz="1600" dirty="0" err="1"/>
              <a:t>rgb</a:t>
            </a:r>
            <a:r>
              <a:rPr lang="it-IT" sz="1600" dirty="0"/>
              <a:t>(230, 220, 213);</a:t>
            </a:r>
          </a:p>
          <a:p>
            <a:r>
              <a:rPr lang="it-IT" sz="1600" dirty="0"/>
              <a:t>    </a:t>
            </a:r>
            <a:r>
              <a:rPr lang="it-IT" sz="1600" dirty="0" err="1"/>
              <a:t>margin</a:t>
            </a:r>
            <a:r>
              <a:rPr lang="it-IT" sz="1600" dirty="0"/>
              <a:t>: 5px 0;</a:t>
            </a:r>
          </a:p>
          <a:p>
            <a:r>
              <a:rPr lang="it-IT" sz="1600" dirty="0"/>
              <a:t>}</a:t>
            </a:r>
          </a:p>
          <a:p>
            <a:r>
              <a:rPr lang="it-IT" sz="1600" dirty="0"/>
              <a:t/>
            </a:r>
            <a:br>
              <a:rPr lang="it-IT" sz="1600" dirty="0"/>
            </a:br>
            <a:r>
              <a:rPr lang="it-IT" sz="1600" dirty="0"/>
              <a:t>@media(max-width:1445px){</a:t>
            </a:r>
          </a:p>
          <a:p>
            <a:r>
              <a:rPr lang="it-IT" sz="1600" dirty="0"/>
              <a:t>    #blocco2 </a:t>
            </a:r>
            <a:r>
              <a:rPr lang="it-IT" sz="1600" dirty="0" err="1"/>
              <a:t>img</a:t>
            </a:r>
            <a:r>
              <a:rPr lang="it-IT" sz="1600" dirty="0"/>
              <a:t>{ </a:t>
            </a:r>
          </a:p>
          <a:p>
            <a:r>
              <a:rPr lang="it-IT" sz="1600" dirty="0"/>
              <a:t>        width:25%;</a:t>
            </a:r>
          </a:p>
          <a:p>
            <a:r>
              <a:rPr lang="it-IT" sz="1600" dirty="0"/>
              <a:t>    </a:t>
            </a:r>
            <a:r>
              <a:rPr lang="it-IT" sz="1600" dirty="0" smtClean="0"/>
              <a:t>}</a:t>
            </a:r>
          </a:p>
          <a:p>
            <a:endParaRPr lang="it-IT" sz="1600" dirty="0"/>
          </a:p>
          <a:p>
            <a:r>
              <a:rPr lang="it-IT" sz="1600" dirty="0"/>
              <a:t>    #blocco1 </a:t>
            </a:r>
            <a:r>
              <a:rPr lang="it-IT" sz="1600" dirty="0" err="1"/>
              <a:t>img</a:t>
            </a:r>
            <a:r>
              <a:rPr lang="it-IT" sz="1600" dirty="0"/>
              <a:t>{ </a:t>
            </a:r>
          </a:p>
          <a:p>
            <a:r>
              <a:rPr lang="it-IT" sz="1600" dirty="0"/>
              <a:t>        width:40%;</a:t>
            </a:r>
          </a:p>
          <a:p>
            <a:r>
              <a:rPr lang="it-IT" sz="1600" dirty="0"/>
              <a:t>    </a:t>
            </a:r>
            <a:r>
              <a:rPr lang="it-IT" sz="1600" dirty="0" smtClean="0"/>
              <a:t>}</a:t>
            </a:r>
          </a:p>
          <a:p>
            <a:endParaRPr lang="it-IT" sz="1600" dirty="0"/>
          </a:p>
          <a:p>
            <a:r>
              <a:rPr lang="it-IT" sz="1600" dirty="0"/>
              <a:t>    #blocco3 </a:t>
            </a:r>
            <a:r>
              <a:rPr lang="it-IT" sz="1600" dirty="0" err="1"/>
              <a:t>img</a:t>
            </a:r>
            <a:r>
              <a:rPr lang="it-IT" sz="1600" dirty="0"/>
              <a:t>{</a:t>
            </a:r>
          </a:p>
          <a:p>
            <a:r>
              <a:rPr lang="it-IT" sz="1600" dirty="0"/>
              <a:t/>
            </a:r>
            <a:br>
              <a:rPr lang="it-IT" sz="1600" dirty="0"/>
            </a:br>
            <a:r>
              <a:rPr lang="it-IT" sz="1600" dirty="0"/>
              <a:t>        width:25%;</a:t>
            </a:r>
          </a:p>
          <a:p>
            <a:r>
              <a:rPr lang="it-IT" sz="1600" dirty="0"/>
              <a:t>    }</a:t>
            </a:r>
          </a:p>
          <a:p>
            <a:r>
              <a:rPr lang="it-IT" sz="1600" dirty="0"/>
              <a:t>   </a:t>
            </a:r>
          </a:p>
          <a:p>
            <a:r>
              <a:rPr lang="it-IT" sz="1600" dirty="0"/>
              <a:t>    #descrizione h1{</a:t>
            </a:r>
          </a:p>
          <a:p>
            <a:r>
              <a:rPr lang="it-IT" sz="1600" dirty="0"/>
              <a:t>        font-size:2.5em ;</a:t>
            </a:r>
          </a:p>
          <a:p>
            <a:r>
              <a:rPr lang="it-IT" sz="1600" dirty="0"/>
              <a:t>    </a:t>
            </a:r>
            <a:r>
              <a:rPr lang="it-IT" sz="1600" dirty="0" smtClean="0"/>
              <a:t>}</a:t>
            </a:r>
            <a:r>
              <a:rPr lang="it-IT" sz="1600" dirty="0"/>
              <a:t/>
            </a:r>
            <a:br>
              <a:rPr lang="it-IT" sz="1600" dirty="0"/>
            </a:br>
            <a:r>
              <a:rPr lang="it-IT" sz="1600" dirty="0"/>
              <a:t>}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16340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9588DA8-065E-4F6F-8EFD-43104AB2E0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4285719-470E-454C-AF62-8323075F1F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D9FE4EF-C4D8-49A0-B2FF-81D8DB7D8A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300840D-0A0B-4512-BACA-B439D5B9C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2B78728-A580-49A7-84F9-6EF6F583AD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8FAA1A1-D861-433F-88FA-1E9D6FD31D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8D71EDA1-87BF-4D5D-AB79-F346FD1927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 smtClean="0">
                <a:solidFill>
                  <a:srgbClr val="FFFFFF"/>
                </a:solidFill>
              </a:rPr>
              <a:t>CSS</a:t>
            </a:r>
            <a:br>
              <a:rPr lang="it-IT" sz="4000" dirty="0" smtClean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/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smtClean="0">
                <a:solidFill>
                  <a:srgbClr val="FFFFFF"/>
                </a:solidFill>
              </a:rPr>
              <a:t>MOBILE</a:t>
            </a: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037826" y="26226"/>
            <a:ext cx="8020824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@media (</a:t>
            </a:r>
            <a:r>
              <a:rPr lang="it-IT" dirty="0" err="1"/>
              <a:t>max-width</a:t>
            </a:r>
            <a:r>
              <a:rPr lang="it-IT" dirty="0"/>
              <a:t>: 1130px) {</a:t>
            </a:r>
          </a:p>
          <a:p>
            <a:r>
              <a:rPr lang="it-IT" dirty="0"/>
              <a:t>    #menu {</a:t>
            </a:r>
          </a:p>
          <a:p>
            <a:r>
              <a:rPr lang="it-IT" dirty="0"/>
              <a:t>      display: none;</a:t>
            </a:r>
          </a:p>
          <a:p>
            <a:r>
              <a:rPr lang="it-IT" dirty="0"/>
              <a:t>    }</a:t>
            </a:r>
          </a:p>
          <a:p>
            <a:r>
              <a:rPr lang="it-IT" dirty="0"/>
              <a:t>  </a:t>
            </a:r>
          </a:p>
          <a:p>
            <a:r>
              <a:rPr lang="it-IT" dirty="0"/>
              <a:t>    #comprimi {</a:t>
            </a:r>
          </a:p>
          <a:p>
            <a:r>
              <a:rPr lang="it-IT" dirty="0"/>
              <a:t>      display: </a:t>
            </a:r>
            <a:r>
              <a:rPr lang="it-IT" dirty="0" err="1"/>
              <a:t>block</a:t>
            </a:r>
            <a:r>
              <a:rPr lang="it-IT" dirty="0"/>
              <a:t>;</a:t>
            </a:r>
          </a:p>
          <a:p>
            <a:r>
              <a:rPr lang="it-IT" dirty="0"/>
              <a:t>    }</a:t>
            </a:r>
          </a:p>
          <a:p>
            <a:r>
              <a:rPr lang="it-IT" dirty="0"/>
              <a:t>}</a:t>
            </a:r>
          </a:p>
          <a:p>
            <a:r>
              <a:rPr lang="it-IT" dirty="0"/>
              <a:t/>
            </a:r>
            <a:br>
              <a:rPr lang="it-IT" dirty="0"/>
            </a:br>
            <a:r>
              <a:rPr lang="it-IT" dirty="0"/>
              <a:t>@media(max-width:850px){</a:t>
            </a:r>
          </a:p>
          <a:p>
            <a:r>
              <a:rPr lang="it-IT" dirty="0"/>
              <a:t>    #blocco2 </a:t>
            </a:r>
            <a:r>
              <a:rPr lang="it-IT" dirty="0" err="1"/>
              <a:t>img</a:t>
            </a:r>
            <a:r>
              <a:rPr lang="it-IT" dirty="0"/>
              <a:t>{ </a:t>
            </a:r>
          </a:p>
          <a:p>
            <a:r>
              <a:rPr lang="it-IT" dirty="0"/>
              <a:t>        width:40%;</a:t>
            </a:r>
          </a:p>
          <a:p>
            <a:r>
              <a:rPr lang="it-IT" dirty="0"/>
              <a:t>    }</a:t>
            </a:r>
          </a:p>
          <a:p>
            <a:r>
              <a:rPr lang="it-IT" dirty="0"/>
              <a:t>    #blocco1 </a:t>
            </a:r>
            <a:r>
              <a:rPr lang="it-IT" dirty="0" err="1"/>
              <a:t>img</a:t>
            </a:r>
            <a:r>
              <a:rPr lang="it-IT" dirty="0"/>
              <a:t>{ </a:t>
            </a:r>
          </a:p>
          <a:p>
            <a:r>
              <a:rPr lang="it-IT" dirty="0"/>
              <a:t>        width:50%;</a:t>
            </a:r>
          </a:p>
          <a:p>
            <a:r>
              <a:rPr lang="it-IT" dirty="0"/>
              <a:t>    </a:t>
            </a:r>
            <a:r>
              <a:rPr lang="it-IT" dirty="0" smtClean="0"/>
              <a:t>}</a:t>
            </a:r>
          </a:p>
          <a:p>
            <a:r>
              <a:rPr lang="it-IT" dirty="0"/>
              <a:t/>
            </a:r>
            <a:br>
              <a:rPr lang="it-IT" dirty="0"/>
            </a:br>
            <a:r>
              <a:rPr lang="it-IT" dirty="0"/>
              <a:t>    #blocco3 </a:t>
            </a:r>
            <a:r>
              <a:rPr lang="it-IT" dirty="0" err="1"/>
              <a:t>img</a:t>
            </a:r>
            <a:r>
              <a:rPr lang="it-IT" dirty="0"/>
              <a:t>{</a:t>
            </a:r>
          </a:p>
          <a:p>
            <a:r>
              <a:rPr lang="it-IT" dirty="0"/>
              <a:t>        width:35</a:t>
            </a:r>
            <a:r>
              <a:rPr lang="it-IT" dirty="0" smtClean="0"/>
              <a:t>%;</a:t>
            </a:r>
            <a:r>
              <a:rPr lang="it-IT" dirty="0"/>
              <a:t/>
            </a:r>
            <a:br>
              <a:rPr lang="it-IT" dirty="0"/>
            </a:br>
            <a:r>
              <a:rPr lang="it-IT" dirty="0"/>
              <a:t>    </a:t>
            </a:r>
            <a:r>
              <a:rPr lang="it-IT" dirty="0" smtClean="0"/>
              <a:t>}</a:t>
            </a:r>
            <a:r>
              <a:rPr lang="it-IT" dirty="0"/>
              <a:t/>
            </a:r>
            <a:br>
              <a:rPr lang="it-IT" dirty="0"/>
            </a:br>
            <a:r>
              <a:rPr lang="it-IT" dirty="0"/>
              <a:t>}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15196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9588DA8-065E-4F6F-8EFD-43104AB2E0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4285719-470E-454C-AF62-8323075F1F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D9FE4EF-C4D8-49A0-B2FF-81D8DB7D8A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300840D-0A0B-4512-BACA-B439D5B9C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2B78728-A580-49A7-84F9-6EF6F583AD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8FAA1A1-D861-433F-88FA-1E9D6FD31D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8D71EDA1-87BF-4D5D-AB79-F346FD1927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 smtClean="0">
                <a:solidFill>
                  <a:srgbClr val="FFFFFF"/>
                </a:solidFill>
              </a:rPr>
              <a:t>CSS</a:t>
            </a:r>
            <a:br>
              <a:rPr lang="it-IT" sz="4000" dirty="0" smtClean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/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smtClean="0">
                <a:solidFill>
                  <a:srgbClr val="FFFFFF"/>
                </a:solidFill>
              </a:rPr>
              <a:t>MOBILE</a:t>
            </a: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4037834" y="-10142"/>
            <a:ext cx="7258050" cy="661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@media(max-width:600px){</a:t>
            </a:r>
          </a:p>
          <a:p>
            <a:r>
              <a:rPr lang="it-IT" sz="1400" dirty="0"/>
              <a:t>    #blocco2 </a:t>
            </a:r>
            <a:r>
              <a:rPr lang="it-IT" sz="1400" dirty="0" err="1"/>
              <a:t>img</a:t>
            </a:r>
            <a:r>
              <a:rPr lang="it-IT" sz="1400" dirty="0"/>
              <a:t>{ </a:t>
            </a:r>
          </a:p>
          <a:p>
            <a:r>
              <a:rPr lang="it-IT" sz="1400" dirty="0"/>
              <a:t>        width:45%;</a:t>
            </a:r>
          </a:p>
          <a:p>
            <a:r>
              <a:rPr lang="it-IT" sz="1400" dirty="0"/>
              <a:t>    }</a:t>
            </a:r>
          </a:p>
          <a:p>
            <a:r>
              <a:rPr lang="it-IT" sz="1400" dirty="0"/>
              <a:t>    #blocco1 </a:t>
            </a:r>
            <a:r>
              <a:rPr lang="it-IT" sz="1400" dirty="0" err="1"/>
              <a:t>img</a:t>
            </a:r>
            <a:r>
              <a:rPr lang="it-IT" sz="1400" dirty="0"/>
              <a:t>{ </a:t>
            </a:r>
          </a:p>
          <a:p>
            <a:r>
              <a:rPr lang="it-IT" sz="1400" dirty="0"/>
              <a:t>        width:65%;</a:t>
            </a:r>
          </a:p>
          <a:p>
            <a:r>
              <a:rPr lang="it-IT" sz="1400" dirty="0"/>
              <a:t>    </a:t>
            </a:r>
            <a:r>
              <a:rPr lang="it-IT" sz="1400" dirty="0" smtClean="0"/>
              <a:t>}</a:t>
            </a:r>
            <a:r>
              <a:rPr lang="it-IT" sz="1400" dirty="0"/>
              <a:t/>
            </a:r>
            <a:br>
              <a:rPr lang="it-IT" sz="1400" dirty="0"/>
            </a:br>
            <a:r>
              <a:rPr lang="it-IT" sz="1400" dirty="0"/>
              <a:t>    #blocco3 </a:t>
            </a:r>
            <a:r>
              <a:rPr lang="it-IT" sz="1400" dirty="0" err="1"/>
              <a:t>img</a:t>
            </a:r>
            <a:r>
              <a:rPr lang="it-IT" sz="1400" dirty="0"/>
              <a:t>{</a:t>
            </a:r>
          </a:p>
          <a:p>
            <a:r>
              <a:rPr lang="it-IT" sz="1400" dirty="0"/>
              <a:t>        width:45</a:t>
            </a:r>
            <a:r>
              <a:rPr lang="it-IT" sz="1400" dirty="0" smtClean="0"/>
              <a:t>%;</a:t>
            </a:r>
            <a:r>
              <a:rPr lang="it-IT" sz="1400" dirty="0"/>
              <a:t/>
            </a:r>
            <a:br>
              <a:rPr lang="it-IT" sz="1400" dirty="0"/>
            </a:br>
            <a:r>
              <a:rPr lang="it-IT" sz="1400" dirty="0"/>
              <a:t>    </a:t>
            </a:r>
            <a:r>
              <a:rPr lang="it-IT" sz="1400" dirty="0" smtClean="0"/>
              <a:t>}</a:t>
            </a:r>
          </a:p>
          <a:p>
            <a:r>
              <a:rPr lang="it-IT" sz="1400" dirty="0"/>
              <a:t/>
            </a:r>
            <a:br>
              <a:rPr lang="it-IT" sz="1400" dirty="0"/>
            </a:br>
            <a:r>
              <a:rPr lang="it-IT" sz="1400" dirty="0"/>
              <a:t>    #blocco1 h1,#blocco2 h1,#blocco3 h1{</a:t>
            </a:r>
          </a:p>
          <a:p>
            <a:r>
              <a:rPr lang="it-IT" sz="1400" dirty="0"/>
              <a:t>        font-</a:t>
            </a:r>
            <a:r>
              <a:rPr lang="it-IT" sz="1400" dirty="0" err="1"/>
              <a:t>size</a:t>
            </a:r>
            <a:r>
              <a:rPr lang="it-IT" sz="1400" dirty="0"/>
              <a:t>: 2em;</a:t>
            </a:r>
          </a:p>
          <a:p>
            <a:r>
              <a:rPr lang="it-IT" sz="1400" dirty="0"/>
              <a:t>        margin:0;</a:t>
            </a:r>
          </a:p>
          <a:p>
            <a:r>
              <a:rPr lang="it-IT" sz="1400" dirty="0"/>
              <a:t>        text-</a:t>
            </a:r>
            <a:r>
              <a:rPr lang="it-IT" sz="1400" dirty="0" err="1"/>
              <a:t>align</a:t>
            </a:r>
            <a:r>
              <a:rPr lang="it-IT" sz="1400" dirty="0"/>
              <a:t>: center;</a:t>
            </a:r>
          </a:p>
          <a:p>
            <a:r>
              <a:rPr lang="it-IT" sz="1400" dirty="0"/>
              <a:t>    }</a:t>
            </a:r>
          </a:p>
          <a:p>
            <a:r>
              <a:rPr lang="it-IT" sz="1400" dirty="0"/>
              <a:t>    #blocco1 p,#blocco2 p,#blocco3 p{</a:t>
            </a:r>
          </a:p>
          <a:p>
            <a:r>
              <a:rPr lang="it-IT" sz="1400" dirty="0"/>
              <a:t>        font-</a:t>
            </a:r>
            <a:r>
              <a:rPr lang="it-IT" sz="1400" dirty="0" err="1"/>
              <a:t>size</a:t>
            </a:r>
            <a:r>
              <a:rPr lang="it-IT" sz="1400" dirty="0"/>
              <a:t>: 1.5em;</a:t>
            </a:r>
          </a:p>
          <a:p>
            <a:r>
              <a:rPr lang="it-IT" sz="1400" dirty="0"/>
              <a:t>        text-</a:t>
            </a:r>
            <a:r>
              <a:rPr lang="it-IT" sz="1400" dirty="0" err="1"/>
              <a:t>align</a:t>
            </a:r>
            <a:r>
              <a:rPr lang="it-IT" sz="1400" dirty="0"/>
              <a:t>: center;</a:t>
            </a:r>
          </a:p>
          <a:p>
            <a:r>
              <a:rPr lang="it-IT" sz="1400" dirty="0"/>
              <a:t>        margin-top:10px;</a:t>
            </a:r>
          </a:p>
          <a:p>
            <a:r>
              <a:rPr lang="it-IT" sz="1400" dirty="0"/>
              <a:t>    }</a:t>
            </a:r>
          </a:p>
          <a:p>
            <a:r>
              <a:rPr lang="it-IT" sz="1400" dirty="0"/>
              <a:t>    #</a:t>
            </a:r>
            <a:r>
              <a:rPr lang="it-IT" sz="1400" dirty="0" err="1"/>
              <a:t>titoloPagina</a:t>
            </a:r>
            <a:r>
              <a:rPr lang="it-IT" sz="1400" dirty="0"/>
              <a:t>{</a:t>
            </a:r>
          </a:p>
          <a:p>
            <a:r>
              <a:rPr lang="it-IT" sz="1400" dirty="0"/>
              <a:t>        font-</a:t>
            </a:r>
            <a:r>
              <a:rPr lang="it-IT" sz="1400" dirty="0" err="1"/>
              <a:t>size</a:t>
            </a:r>
            <a:r>
              <a:rPr lang="it-IT" sz="1400" dirty="0"/>
              <a:t>: 3em;</a:t>
            </a:r>
          </a:p>
          <a:p>
            <a:r>
              <a:rPr lang="it-IT" sz="1400" dirty="0"/>
              <a:t>    }</a:t>
            </a:r>
          </a:p>
          <a:p>
            <a:r>
              <a:rPr lang="it-IT" sz="1400" dirty="0"/>
              <a:t>    #descrizione h1</a:t>
            </a:r>
            <a:r>
              <a:rPr lang="it-IT" sz="1400" dirty="0" smtClean="0"/>
              <a:t>{</a:t>
            </a:r>
            <a:endParaRPr lang="it-IT" sz="1400" dirty="0"/>
          </a:p>
          <a:p>
            <a:r>
              <a:rPr lang="it-IT" sz="1400" dirty="0"/>
              <a:t>        font-size:1.8em ;</a:t>
            </a:r>
          </a:p>
          <a:p>
            <a:r>
              <a:rPr lang="it-IT" sz="1400" dirty="0"/>
              <a:t>   </a:t>
            </a:r>
          </a:p>
          <a:p>
            <a:r>
              <a:rPr lang="it-IT" sz="1400" dirty="0"/>
              <a:t>    </a:t>
            </a:r>
            <a:r>
              <a:rPr lang="it-IT" sz="1400" dirty="0" smtClean="0"/>
              <a:t>}</a:t>
            </a:r>
            <a:r>
              <a:rPr lang="it-IT" sz="1400" dirty="0"/>
              <a:t/>
            </a:r>
            <a:br>
              <a:rPr lang="it-IT" sz="1400" dirty="0"/>
            </a:br>
            <a:r>
              <a:rPr lang="it-IT" sz="1400" dirty="0"/>
              <a:t>}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83801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9588DA8-065E-4F6F-8EFD-43104AB2E0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4285719-470E-454C-AF62-8323075F1F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D9FE4EF-C4D8-49A0-B2FF-81D8DB7D8A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300840D-0A0B-4512-BACA-B439D5B9C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2B78728-A580-49A7-84F9-6EF6F583AD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8FAA1A1-D861-433F-88FA-1E9D6FD31D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8D71EDA1-87BF-4D5D-AB79-F346FD1927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>
                <a:solidFill>
                  <a:srgbClr val="FFFFFF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marL="457200" lvl="1" indent="0">
              <a:buNone/>
            </a:pPr>
            <a:r>
              <a:rPr lang="it-IT" sz="2000" dirty="0" smtClean="0"/>
              <a:t>La mia pagina web è una pagina home di un pokeBar, la quale permette di poter ordinare online, visualizzare il menù, i contatti , vedere la posizione del locale attraverso una mappa ed altre informazioni utili per gli utenti . All’interno della home ,in primo piano ,sono presenti dei blocchi informativi  come </a:t>
            </a:r>
            <a:r>
              <a:rPr lang="it-IT" sz="2000" dirty="0"/>
              <a:t>ad esempio informazioni sul </a:t>
            </a:r>
            <a:r>
              <a:rPr lang="it-IT" sz="2000" dirty="0" smtClean="0"/>
              <a:t>pokeBar e le novità offerte .Sono presenti pure  dei  collegamenti attraverso dei link a determinate operazioni che l’utente può svolgere, come ad esempio prenotare un tavolo, leggere il menu, comporre il proprio piatto o richiedere una consegna a domicilio .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9588DA8-065E-4F6F-8EFD-43104AB2E0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4285719-470E-454C-AF62-8323075F1F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D9FE4EF-C4D8-49A0-B2FF-81D8DB7D8A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300840D-0A0B-4512-BACA-B439D5B9C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2B78728-A580-49A7-84F9-6EF6F583AD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8FAA1A1-D861-433F-88FA-1E9D6FD31D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8D71EDA1-87BF-4D5D-AB79-F346FD1927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 smtClean="0">
                <a:solidFill>
                  <a:srgbClr val="FFFFFF"/>
                </a:solidFill>
              </a:rPr>
              <a:t>CSS</a:t>
            </a:r>
            <a:br>
              <a:rPr lang="it-IT" sz="4000" dirty="0" smtClean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/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smtClean="0">
                <a:solidFill>
                  <a:srgbClr val="FFFFFF"/>
                </a:solidFill>
              </a:rPr>
              <a:t>MOBILE</a:t>
            </a: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037834" y="-10142"/>
            <a:ext cx="4162425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@media(max-width:1160px){</a:t>
            </a:r>
          </a:p>
          <a:p>
            <a:r>
              <a:rPr lang="it-IT" sz="1400" dirty="0"/>
              <a:t>    #blocco1,#blocco2,#blocco3{</a:t>
            </a:r>
          </a:p>
          <a:p>
            <a:r>
              <a:rPr lang="it-IT" sz="1400" dirty="0"/>
              <a:t>        </a:t>
            </a:r>
            <a:r>
              <a:rPr lang="it-IT" sz="1400" dirty="0" err="1"/>
              <a:t>flex-direction</a:t>
            </a:r>
            <a:r>
              <a:rPr lang="it-IT" sz="1400" dirty="0"/>
              <a:t>: </a:t>
            </a:r>
            <a:r>
              <a:rPr lang="it-IT" sz="1400" dirty="0" err="1"/>
              <a:t>column</a:t>
            </a:r>
            <a:r>
              <a:rPr lang="it-IT" sz="1400" dirty="0"/>
              <a:t>;</a:t>
            </a:r>
          </a:p>
          <a:p>
            <a:r>
              <a:rPr lang="it-IT" sz="1400" dirty="0"/>
              <a:t>        </a:t>
            </a:r>
            <a:r>
              <a:rPr lang="it-IT" sz="1400" dirty="0" err="1"/>
              <a:t>align-items</a:t>
            </a:r>
            <a:r>
              <a:rPr lang="it-IT" sz="1400" dirty="0"/>
              <a:t>: center;</a:t>
            </a:r>
          </a:p>
          <a:p>
            <a:r>
              <a:rPr lang="it-IT" sz="1400" dirty="0"/>
              <a:t>    }</a:t>
            </a:r>
          </a:p>
          <a:p>
            <a:r>
              <a:rPr lang="it-IT" sz="1400" dirty="0"/>
              <a:t>    </a:t>
            </a:r>
          </a:p>
          <a:p>
            <a:r>
              <a:rPr lang="it-IT" sz="1400" dirty="0"/>
              <a:t>    #blocco1 h1,#blocco2 h1,#blocco3 h1{</a:t>
            </a:r>
          </a:p>
          <a:p>
            <a:r>
              <a:rPr lang="it-IT" sz="1400" dirty="0"/>
              <a:t>        font-</a:t>
            </a:r>
            <a:r>
              <a:rPr lang="it-IT" sz="1400" dirty="0" err="1"/>
              <a:t>size</a:t>
            </a:r>
            <a:r>
              <a:rPr lang="it-IT" sz="1400" dirty="0"/>
              <a:t>: 3em;</a:t>
            </a:r>
          </a:p>
          <a:p>
            <a:r>
              <a:rPr lang="it-IT" sz="1400" dirty="0"/>
              <a:t>        margin:0;</a:t>
            </a:r>
          </a:p>
          <a:p>
            <a:r>
              <a:rPr lang="it-IT" sz="1400" dirty="0"/>
              <a:t>        text-</a:t>
            </a:r>
            <a:r>
              <a:rPr lang="it-IT" sz="1400" dirty="0" err="1"/>
              <a:t>align</a:t>
            </a:r>
            <a:r>
              <a:rPr lang="it-IT" sz="1400" dirty="0"/>
              <a:t>: center;</a:t>
            </a:r>
          </a:p>
          <a:p>
            <a:r>
              <a:rPr lang="it-IT" sz="1400" dirty="0"/>
              <a:t>    }</a:t>
            </a:r>
          </a:p>
          <a:p>
            <a:r>
              <a:rPr lang="it-IT" sz="1400" dirty="0"/>
              <a:t/>
            </a:r>
            <a:br>
              <a:rPr lang="it-IT" sz="1400" dirty="0"/>
            </a:br>
            <a:r>
              <a:rPr lang="it-IT" sz="1400" dirty="0"/>
              <a:t>    #blocco1 p,#blocco2 p,#blocco3 p{</a:t>
            </a:r>
          </a:p>
          <a:p>
            <a:r>
              <a:rPr lang="it-IT" sz="1400" dirty="0"/>
              <a:t>        font-</a:t>
            </a:r>
            <a:r>
              <a:rPr lang="it-IT" sz="1400" dirty="0" err="1"/>
              <a:t>size</a:t>
            </a:r>
            <a:r>
              <a:rPr lang="it-IT" sz="1400" dirty="0"/>
              <a:t>: 2em;</a:t>
            </a:r>
          </a:p>
          <a:p>
            <a:r>
              <a:rPr lang="it-IT" sz="1400" dirty="0"/>
              <a:t>        text-</a:t>
            </a:r>
            <a:r>
              <a:rPr lang="it-IT" sz="1400" dirty="0" err="1"/>
              <a:t>align</a:t>
            </a:r>
            <a:r>
              <a:rPr lang="it-IT" sz="1400" dirty="0"/>
              <a:t>: center;</a:t>
            </a:r>
          </a:p>
          <a:p>
            <a:r>
              <a:rPr lang="it-IT" sz="1400" dirty="0"/>
              <a:t>        margin-top:10px;</a:t>
            </a:r>
          </a:p>
          <a:p>
            <a:r>
              <a:rPr lang="it-IT" sz="1400" dirty="0"/>
              <a:t>        margin-bottom:10px;</a:t>
            </a:r>
          </a:p>
          <a:p>
            <a:r>
              <a:rPr lang="it-IT" sz="1400" dirty="0"/>
              <a:t>    }</a:t>
            </a:r>
          </a:p>
          <a:p>
            <a:r>
              <a:rPr lang="it-IT" sz="1400" dirty="0"/>
              <a:t/>
            </a:r>
            <a:br>
              <a:rPr lang="it-IT" sz="1400" dirty="0"/>
            </a:br>
            <a:r>
              <a:rPr lang="it-IT" sz="1400" dirty="0"/>
              <a:t>    #scrittura1 a,#scrittura3 a{</a:t>
            </a:r>
          </a:p>
          <a:p>
            <a:r>
              <a:rPr lang="it-IT" sz="1400" dirty="0"/>
              <a:t>        font-</a:t>
            </a:r>
            <a:r>
              <a:rPr lang="it-IT" sz="1400" dirty="0" err="1"/>
              <a:t>size</a:t>
            </a:r>
            <a:r>
              <a:rPr lang="it-IT" sz="1400" dirty="0"/>
              <a:t>: 12px;</a:t>
            </a:r>
          </a:p>
          <a:p>
            <a:r>
              <a:rPr lang="it-IT" sz="1400" dirty="0"/>
              <a:t>        padding:6px;</a:t>
            </a:r>
          </a:p>
          <a:p>
            <a:r>
              <a:rPr lang="it-IT" sz="1400" dirty="0"/>
              <a:t>        </a:t>
            </a:r>
            <a:r>
              <a:rPr lang="it-IT" sz="1400" dirty="0" err="1"/>
              <a:t>border-radius</a:t>
            </a:r>
            <a:r>
              <a:rPr lang="it-IT" sz="1400" dirty="0"/>
              <a:t>: 0;</a:t>
            </a:r>
          </a:p>
          <a:p>
            <a:r>
              <a:rPr lang="it-IT" sz="1400" dirty="0"/>
              <a:t>        border:2px </a:t>
            </a:r>
            <a:r>
              <a:rPr lang="it-IT" sz="1400" dirty="0" err="1"/>
              <a:t>solid</a:t>
            </a:r>
            <a:r>
              <a:rPr lang="it-IT" sz="1400" dirty="0"/>
              <a:t> </a:t>
            </a:r>
            <a:r>
              <a:rPr lang="it-IT" sz="1400" dirty="0" err="1"/>
              <a:t>var</a:t>
            </a:r>
            <a:r>
              <a:rPr lang="it-IT" sz="1400" dirty="0"/>
              <a:t>(--colore2</a:t>
            </a:r>
            <a:r>
              <a:rPr lang="it-IT" sz="1400" dirty="0" smtClean="0"/>
              <a:t>); </a:t>
            </a:r>
            <a:endParaRPr lang="it-IT" sz="1400" dirty="0"/>
          </a:p>
          <a:p>
            <a:r>
              <a:rPr lang="it-IT" sz="1400" dirty="0"/>
              <a:t>    </a:t>
            </a:r>
            <a:r>
              <a:rPr lang="it-IT" sz="1400" dirty="0" smtClean="0"/>
              <a:t>}</a:t>
            </a:r>
            <a:r>
              <a:rPr lang="it-IT" sz="1400" dirty="0"/>
              <a:t/>
            </a:r>
            <a:br>
              <a:rPr lang="it-IT" sz="1400" dirty="0"/>
            </a:br>
            <a:r>
              <a:rPr lang="it-IT" sz="1400" dirty="0"/>
              <a:t>    #</a:t>
            </a:r>
            <a:r>
              <a:rPr lang="it-IT" sz="1400" dirty="0" err="1"/>
              <a:t>titoloPagina</a:t>
            </a:r>
            <a:r>
              <a:rPr lang="it-IT" sz="1400" dirty="0"/>
              <a:t>{</a:t>
            </a:r>
          </a:p>
          <a:p>
            <a:r>
              <a:rPr lang="it-IT" sz="1400" dirty="0"/>
              <a:t>        font-</a:t>
            </a:r>
            <a:r>
              <a:rPr lang="it-IT" sz="1400" dirty="0" err="1"/>
              <a:t>size</a:t>
            </a:r>
            <a:r>
              <a:rPr lang="it-IT" sz="1400" dirty="0"/>
              <a:t>: 4em;</a:t>
            </a:r>
          </a:p>
          <a:p>
            <a:r>
              <a:rPr lang="it-IT" sz="1400" dirty="0"/>
              <a:t>    </a:t>
            </a:r>
            <a:r>
              <a:rPr lang="it-IT" sz="1400" dirty="0" smtClean="0"/>
              <a:t>}</a:t>
            </a:r>
            <a:r>
              <a:rPr lang="it-IT" sz="800" dirty="0"/>
              <a:t/>
            </a:r>
            <a:br>
              <a:rPr lang="it-IT" sz="800" dirty="0"/>
            </a:br>
            <a:endParaRPr lang="it-IT" sz="800" dirty="0"/>
          </a:p>
        </p:txBody>
      </p:sp>
      <p:sp>
        <p:nvSpPr>
          <p:cNvPr id="5" name="CasellaDiTesto 4"/>
          <p:cNvSpPr txBox="1"/>
          <p:nvPr/>
        </p:nvSpPr>
        <p:spPr>
          <a:xfrm>
            <a:off x="8582025" y="-10142"/>
            <a:ext cx="3514725" cy="7201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    #blocco2 </a:t>
            </a:r>
            <a:r>
              <a:rPr lang="it-IT" sz="1200" dirty="0" err="1"/>
              <a:t>img</a:t>
            </a:r>
            <a:r>
              <a:rPr lang="it-IT" sz="1200" dirty="0"/>
              <a:t>{ </a:t>
            </a:r>
          </a:p>
          <a:p>
            <a:r>
              <a:rPr lang="it-IT" sz="1200" dirty="0"/>
              <a:t>        width:25%;</a:t>
            </a:r>
          </a:p>
          <a:p>
            <a:r>
              <a:rPr lang="it-IT" sz="1200" dirty="0"/>
              <a:t>    }</a:t>
            </a:r>
          </a:p>
          <a:p>
            <a:r>
              <a:rPr lang="it-IT" sz="1200" dirty="0"/>
              <a:t>    #blocco1 </a:t>
            </a:r>
            <a:r>
              <a:rPr lang="it-IT" sz="1200" dirty="0" err="1"/>
              <a:t>img</a:t>
            </a:r>
            <a:r>
              <a:rPr lang="it-IT" sz="1200" dirty="0"/>
              <a:t>{ </a:t>
            </a:r>
          </a:p>
          <a:p>
            <a:r>
              <a:rPr lang="it-IT" sz="1200" dirty="0"/>
              <a:t>        width:40%;</a:t>
            </a:r>
          </a:p>
          <a:p>
            <a:r>
              <a:rPr lang="it-IT" sz="1200" dirty="0"/>
              <a:t>    }</a:t>
            </a:r>
          </a:p>
          <a:p>
            <a:r>
              <a:rPr lang="it-IT" sz="1200" dirty="0"/>
              <a:t>    #blocco3 </a:t>
            </a:r>
            <a:r>
              <a:rPr lang="it-IT" sz="1200" dirty="0" err="1"/>
              <a:t>img</a:t>
            </a:r>
            <a:r>
              <a:rPr lang="it-IT" sz="1200" dirty="0"/>
              <a:t>{</a:t>
            </a:r>
          </a:p>
          <a:p>
            <a:r>
              <a:rPr lang="it-IT" sz="1200" dirty="0"/>
              <a:t>        </a:t>
            </a:r>
            <a:r>
              <a:rPr lang="it-IT" sz="1200" dirty="0" err="1"/>
              <a:t>margin</a:t>
            </a:r>
            <a:r>
              <a:rPr lang="it-IT" sz="1200" dirty="0"/>
              <a:t>-top: 45px;</a:t>
            </a:r>
          </a:p>
          <a:p>
            <a:r>
              <a:rPr lang="it-IT" sz="1200" dirty="0"/>
              <a:t>        width:25%;</a:t>
            </a:r>
          </a:p>
          <a:p>
            <a:r>
              <a:rPr lang="it-IT" sz="1200" dirty="0"/>
              <a:t>    </a:t>
            </a:r>
            <a:r>
              <a:rPr lang="it-IT" sz="1200" dirty="0" smtClean="0"/>
              <a:t>}</a:t>
            </a:r>
          </a:p>
          <a:p>
            <a:endParaRPr lang="it-IT" sz="1200" dirty="0"/>
          </a:p>
          <a:p>
            <a:r>
              <a:rPr lang="it-IT" sz="1200" dirty="0"/>
              <a:t>    </a:t>
            </a:r>
            <a:r>
              <a:rPr lang="it-IT" sz="1200" dirty="0" err="1"/>
              <a:t>header</a:t>
            </a:r>
            <a:r>
              <a:rPr lang="it-IT" sz="1200" dirty="0"/>
              <a:t> {</a:t>
            </a:r>
          </a:p>
          <a:p>
            <a:r>
              <a:rPr lang="it-IT" sz="1200" dirty="0"/>
              <a:t>    </a:t>
            </a:r>
            <a:r>
              <a:rPr lang="it-IT" sz="1200" dirty="0" err="1"/>
              <a:t>height</a:t>
            </a:r>
            <a:r>
              <a:rPr lang="it-IT" sz="1200" dirty="0"/>
              <a:t>: 300px;</a:t>
            </a:r>
          </a:p>
          <a:p>
            <a:r>
              <a:rPr lang="it-IT" sz="1200" dirty="0"/>
              <a:t>    line-</a:t>
            </a:r>
            <a:r>
              <a:rPr lang="it-IT" sz="1200" dirty="0" err="1"/>
              <a:t>height</a:t>
            </a:r>
            <a:r>
              <a:rPr lang="it-IT" sz="1200" dirty="0"/>
              <a:t>: 1.2;</a:t>
            </a:r>
          </a:p>
          <a:p>
            <a:r>
              <a:rPr lang="it-IT" sz="1200" dirty="0"/>
              <a:t>    </a:t>
            </a:r>
            <a:r>
              <a:rPr lang="it-IT" sz="1200" dirty="0" smtClean="0"/>
              <a:t>}</a:t>
            </a:r>
          </a:p>
          <a:p>
            <a:r>
              <a:rPr lang="it-IT" sz="1200" dirty="0"/>
              <a:t/>
            </a:r>
            <a:br>
              <a:rPr lang="it-IT" sz="1200" dirty="0"/>
            </a:br>
            <a:r>
              <a:rPr lang="it-IT" sz="1200" dirty="0"/>
              <a:t>    #descrizione h1{</a:t>
            </a:r>
          </a:p>
          <a:p>
            <a:r>
              <a:rPr lang="it-IT" sz="1200" dirty="0"/>
              <a:t>        font-size:2em ;</a:t>
            </a:r>
          </a:p>
          <a:p>
            <a:r>
              <a:rPr lang="it-IT" sz="1200" dirty="0"/>
              <a:t>    </a:t>
            </a:r>
            <a:r>
              <a:rPr lang="it-IT" sz="1200" dirty="0" smtClean="0"/>
              <a:t>}</a:t>
            </a:r>
          </a:p>
          <a:p>
            <a:r>
              <a:rPr lang="it-IT" sz="1200" dirty="0"/>
              <a:t/>
            </a:r>
            <a:br>
              <a:rPr lang="it-IT" sz="1200" dirty="0"/>
            </a:br>
            <a:r>
              <a:rPr lang="it-IT" sz="1200" dirty="0"/>
              <a:t>    </a:t>
            </a:r>
            <a:r>
              <a:rPr lang="it-IT" sz="1200" dirty="0" err="1"/>
              <a:t>section</a:t>
            </a:r>
            <a:r>
              <a:rPr lang="it-IT" sz="1200" dirty="0"/>
              <a:t> {</a:t>
            </a:r>
          </a:p>
          <a:p>
            <a:r>
              <a:rPr lang="it-IT" sz="1200" dirty="0"/>
              <a:t>        </a:t>
            </a:r>
            <a:r>
              <a:rPr lang="it-IT" sz="1200" dirty="0" err="1"/>
              <a:t>margin</a:t>
            </a:r>
            <a:r>
              <a:rPr lang="it-IT" sz="1200" dirty="0"/>
              <a:t>: 20px ;         </a:t>
            </a:r>
          </a:p>
          <a:p>
            <a:r>
              <a:rPr lang="it-IT" sz="1200" dirty="0"/>
              <a:t>    </a:t>
            </a:r>
            <a:r>
              <a:rPr lang="it-IT" sz="1200" dirty="0" smtClean="0"/>
              <a:t>}</a:t>
            </a:r>
          </a:p>
          <a:p>
            <a:r>
              <a:rPr lang="it-IT" sz="1200" dirty="0"/>
              <a:t/>
            </a:r>
            <a:br>
              <a:rPr lang="it-IT" sz="1200" dirty="0"/>
            </a:br>
            <a:r>
              <a:rPr lang="it-IT" sz="1200" dirty="0"/>
              <a:t>    #foto4_mobile{</a:t>
            </a:r>
          </a:p>
          <a:p>
            <a:r>
              <a:rPr lang="it-IT" sz="1200" dirty="0"/>
              <a:t>        display: </a:t>
            </a:r>
            <a:r>
              <a:rPr lang="it-IT" sz="1200" dirty="0" err="1"/>
              <a:t>block</a:t>
            </a:r>
            <a:r>
              <a:rPr lang="it-IT" sz="1200" dirty="0"/>
              <a:t>;</a:t>
            </a:r>
          </a:p>
          <a:p>
            <a:r>
              <a:rPr lang="it-IT" sz="1200" dirty="0"/>
              <a:t>    </a:t>
            </a:r>
            <a:r>
              <a:rPr lang="it-IT" sz="1200" dirty="0" smtClean="0"/>
              <a:t>}</a:t>
            </a:r>
          </a:p>
          <a:p>
            <a:r>
              <a:rPr lang="it-IT" sz="1200" dirty="0"/>
              <a:t/>
            </a:r>
            <a:br>
              <a:rPr lang="it-IT" sz="1200" dirty="0"/>
            </a:br>
            <a:r>
              <a:rPr lang="it-IT" sz="1200" dirty="0"/>
              <a:t>    #foto4_desktop{</a:t>
            </a:r>
          </a:p>
          <a:p>
            <a:r>
              <a:rPr lang="it-IT" sz="1200" dirty="0"/>
              <a:t>        display: none;</a:t>
            </a:r>
          </a:p>
          <a:p>
            <a:r>
              <a:rPr lang="it-IT" sz="1200" dirty="0"/>
              <a:t>    </a:t>
            </a:r>
            <a:r>
              <a:rPr lang="it-IT" sz="1200" dirty="0" smtClean="0"/>
              <a:t>}</a:t>
            </a:r>
          </a:p>
          <a:p>
            <a:r>
              <a:rPr lang="it-IT" sz="1200" dirty="0"/>
              <a:t/>
            </a:r>
            <a:br>
              <a:rPr lang="it-IT" sz="1200" dirty="0"/>
            </a:br>
            <a:r>
              <a:rPr lang="it-IT" sz="1200" dirty="0"/>
              <a:t>   </a:t>
            </a:r>
            <a:r>
              <a:rPr lang="it-IT" sz="1200" dirty="0" err="1"/>
              <a:t>footer</a:t>
            </a:r>
            <a:r>
              <a:rPr lang="it-IT" sz="1200" dirty="0"/>
              <a:t> {</a:t>
            </a:r>
          </a:p>
          <a:p>
            <a:r>
              <a:rPr lang="it-IT" sz="1200" dirty="0"/>
              <a:t>        padding:10px;</a:t>
            </a:r>
          </a:p>
          <a:p>
            <a:r>
              <a:rPr lang="it-IT" sz="1200" dirty="0"/>
              <a:t>        height:60px;</a:t>
            </a:r>
          </a:p>
          <a:p>
            <a:r>
              <a:rPr lang="it-IT" sz="1200" dirty="0"/>
              <a:t>    }</a:t>
            </a:r>
          </a:p>
          <a:p>
            <a:r>
              <a:rPr lang="it-IT" sz="1200" dirty="0"/>
              <a:t>}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54472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9588DA8-065E-4F6F-8EFD-43104AB2E0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4285719-470E-454C-AF62-8323075F1F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D9FE4EF-C4D8-49A0-B2FF-81D8DB7D8A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300840D-0A0B-4512-BACA-B439D5B9C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2B78728-A580-49A7-84F9-6EF6F583AD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8FAA1A1-D861-433F-88FA-1E9D6FD31D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8D71EDA1-87BF-4D5D-AB79-F346FD1927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1028" name="Picture 4" descr="C:\Users\Utente\Desktop\Acquisisci schermata Web_29-3-2022_181540_.jpe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407" y="-10142"/>
            <a:ext cx="4980169" cy="6878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9588DA8-065E-4F6F-8EFD-43104AB2E0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4285719-470E-454C-AF62-8323075F1F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 err="1"/>
              <a:t>Margin</a:t>
            </a:r>
            <a:r>
              <a:rPr lang="it-IT" dirty="0"/>
              <a:t> </a:t>
            </a:r>
            <a:r>
              <a:rPr lang="it-IT" dirty="0" err="1"/>
              <a:t>left</a:t>
            </a:r>
            <a:r>
              <a:rPr lang="it-IT" dirty="0"/>
              <a:t>=2%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D9FE4EF-C4D8-49A0-B2FF-81D8DB7D8A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300840D-0A0B-4512-BACA-B439D5B9C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2B78728-A580-49A7-84F9-6EF6F583AD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8FAA1A1-D861-433F-88FA-1E9D6FD31D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8D71EDA1-87BF-4D5D-AB79-F346FD1927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 err="1" smtClean="0">
                <a:solidFill>
                  <a:srgbClr val="FFFFFF"/>
                </a:solidFill>
              </a:rPr>
              <a:t>Header</a:t>
            </a:r>
            <a:r>
              <a:rPr lang="it-IT" sz="4000" dirty="0" smtClean="0">
                <a:solidFill>
                  <a:srgbClr val="FFFFFF"/>
                </a:solidFill>
              </a:rPr>
              <a:t/>
            </a:r>
            <a:br>
              <a:rPr lang="it-IT" sz="4000" dirty="0" smtClean="0">
                <a:solidFill>
                  <a:srgbClr val="FFFFFF"/>
                </a:solidFill>
              </a:rPr>
            </a:br>
            <a:r>
              <a:rPr lang="it-IT" sz="4000" dirty="0" smtClean="0">
                <a:solidFill>
                  <a:srgbClr val="FFFFFF"/>
                </a:solidFill>
              </a:rPr>
              <a:t>+</a:t>
            </a:r>
            <a:br>
              <a:rPr lang="it-IT" sz="4000" dirty="0" smtClean="0">
                <a:solidFill>
                  <a:srgbClr val="FFFFFF"/>
                </a:solidFill>
              </a:rPr>
            </a:br>
            <a:r>
              <a:rPr lang="it-IT" sz="4000" dirty="0" smtClean="0">
                <a:solidFill>
                  <a:srgbClr val="FFFFFF"/>
                </a:solidFill>
              </a:rPr>
              <a:t>menu navigazione</a:t>
            </a:r>
            <a:endParaRPr lang="it-IT" sz="4000" dirty="0">
              <a:solidFill>
                <a:srgbClr val="FFFFFF"/>
              </a:solidFill>
            </a:endParaRPr>
          </a:p>
        </p:txBody>
      </p:sp>
      <p:pic>
        <p:nvPicPr>
          <p:cNvPr id="2051" name="Picture 3" descr="C:\Users\Utente\Desktop\heade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6413" y="1295402"/>
            <a:ext cx="7242539" cy="375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arentesi graffa aperta 3"/>
          <p:cNvSpPr/>
          <p:nvPr/>
        </p:nvSpPr>
        <p:spPr>
          <a:xfrm>
            <a:off x="4328558" y="1295403"/>
            <a:ext cx="754349" cy="3535677"/>
          </a:xfrm>
          <a:prstGeom prst="leftBrace">
            <a:avLst>
              <a:gd name="adj1" fmla="val 8333"/>
              <a:gd name="adj2" fmla="val 5021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/>
          <p:cNvSpPr txBox="1"/>
          <p:nvPr/>
        </p:nvSpPr>
        <p:spPr>
          <a:xfrm rot="16200000">
            <a:off x="3783963" y="2874531"/>
            <a:ext cx="877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rgbClr val="FF0000"/>
                </a:solidFill>
              </a:rPr>
              <a:t>600px</a:t>
            </a:r>
            <a:endParaRPr lang="it-IT" dirty="0">
              <a:solidFill>
                <a:srgbClr val="FF0000"/>
              </a:solidFill>
            </a:endParaRPr>
          </a:p>
        </p:txBody>
      </p:sp>
      <p:sp>
        <p:nvSpPr>
          <p:cNvPr id="6" name="Parentesi graffa aperta 5"/>
          <p:cNvSpPr/>
          <p:nvPr/>
        </p:nvSpPr>
        <p:spPr>
          <a:xfrm rot="5400000">
            <a:off x="4866157" y="1048505"/>
            <a:ext cx="327663" cy="166133"/>
          </a:xfrm>
          <a:prstGeom prst="leftBrace">
            <a:avLst>
              <a:gd name="adj1" fmla="val 23229"/>
              <a:gd name="adj2" fmla="val 46458"/>
            </a:avLst>
          </a:prstGeom>
          <a:solidFill>
            <a:srgbClr val="FF0000"/>
          </a:solidFill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9" name="Connettore 1 8"/>
          <p:cNvCxnSpPr/>
          <p:nvPr/>
        </p:nvCxnSpPr>
        <p:spPr>
          <a:xfrm>
            <a:off x="5107737" y="1295403"/>
            <a:ext cx="0" cy="59435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7" name="CasellaDiTesto 16"/>
          <p:cNvSpPr txBox="1"/>
          <p:nvPr/>
        </p:nvSpPr>
        <p:spPr>
          <a:xfrm>
            <a:off x="4603813" y="675132"/>
            <a:ext cx="154781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50" dirty="0" err="1" smtClean="0"/>
              <a:t>Margin</a:t>
            </a:r>
            <a:r>
              <a:rPr lang="it-IT" sz="1050" dirty="0" smtClean="0"/>
              <a:t> </a:t>
            </a:r>
            <a:r>
              <a:rPr lang="it-IT" sz="1050" dirty="0" err="1" smtClean="0"/>
              <a:t>left</a:t>
            </a:r>
            <a:r>
              <a:rPr lang="it-IT" sz="1050" dirty="0" smtClean="0"/>
              <a:t> </a:t>
            </a:r>
            <a:r>
              <a:rPr lang="it-IT" sz="1050" dirty="0" err="1" smtClean="0"/>
              <a:t>nav</a:t>
            </a:r>
            <a:r>
              <a:rPr lang="it-IT" sz="1050" dirty="0" smtClean="0"/>
              <a:t>=2%</a:t>
            </a:r>
            <a:endParaRPr lang="it-IT" sz="1050" dirty="0"/>
          </a:p>
        </p:txBody>
      </p:sp>
      <p:sp>
        <p:nvSpPr>
          <p:cNvPr id="22" name="Parentesi graffa aperta 21"/>
          <p:cNvSpPr/>
          <p:nvPr/>
        </p:nvSpPr>
        <p:spPr>
          <a:xfrm rot="5400000">
            <a:off x="11980540" y="1083947"/>
            <a:ext cx="327663" cy="95250"/>
          </a:xfrm>
          <a:prstGeom prst="leftBrace">
            <a:avLst>
              <a:gd name="adj1" fmla="val 23229"/>
              <a:gd name="adj2" fmla="val 46458"/>
            </a:avLst>
          </a:prstGeom>
          <a:solidFill>
            <a:srgbClr val="FF0000"/>
          </a:solidFill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CasellaDiTesto 23"/>
          <p:cNvSpPr txBox="1"/>
          <p:nvPr/>
        </p:nvSpPr>
        <p:spPr>
          <a:xfrm>
            <a:off x="11035820" y="721696"/>
            <a:ext cx="154781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50" dirty="0" err="1" smtClean="0"/>
              <a:t>margin</a:t>
            </a:r>
            <a:r>
              <a:rPr lang="it-IT" sz="1050" dirty="0" smtClean="0"/>
              <a:t>-right </a:t>
            </a:r>
            <a:r>
              <a:rPr lang="it-IT" sz="1050" dirty="0"/>
              <a:t>nav</a:t>
            </a:r>
            <a:r>
              <a:rPr lang="it-IT" sz="1050" dirty="0" smtClean="0"/>
              <a:t>:1%</a:t>
            </a:r>
            <a:endParaRPr lang="it-IT" sz="1050" dirty="0"/>
          </a:p>
        </p:txBody>
      </p:sp>
      <p:cxnSp>
        <p:nvCxnSpPr>
          <p:cNvPr id="25" name="Connettore 1 24"/>
          <p:cNvCxnSpPr>
            <a:stCxn id="22" idx="2"/>
          </p:cNvCxnSpPr>
          <p:nvPr/>
        </p:nvCxnSpPr>
        <p:spPr>
          <a:xfrm>
            <a:off x="12096747" y="1295404"/>
            <a:ext cx="0" cy="56614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9" name="Parentesi graffa aperta 18"/>
          <p:cNvSpPr/>
          <p:nvPr/>
        </p:nvSpPr>
        <p:spPr>
          <a:xfrm>
            <a:off x="4362450" y="1295403"/>
            <a:ext cx="583963" cy="215897"/>
          </a:xfrm>
          <a:prstGeom prst="leftBrac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6" name="Connettore 1 25"/>
          <p:cNvCxnSpPr/>
          <p:nvPr/>
        </p:nvCxnSpPr>
        <p:spPr>
          <a:xfrm>
            <a:off x="4946922" y="1511300"/>
            <a:ext cx="7242030" cy="0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asellaDiTesto 27"/>
          <p:cNvSpPr txBox="1"/>
          <p:nvPr/>
        </p:nvSpPr>
        <p:spPr>
          <a:xfrm>
            <a:off x="4018839" y="1149493"/>
            <a:ext cx="7464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 err="1" smtClean="0"/>
              <a:t>Margin</a:t>
            </a:r>
            <a:r>
              <a:rPr lang="it-IT" sz="1000" dirty="0"/>
              <a:t> </a:t>
            </a:r>
            <a:r>
              <a:rPr lang="it-IT" sz="1000" dirty="0" smtClean="0"/>
              <a:t>top </a:t>
            </a:r>
            <a:r>
              <a:rPr lang="it-IT" sz="1000" dirty="0" err="1"/>
              <a:t>nav</a:t>
            </a:r>
            <a:r>
              <a:rPr lang="it-IT" sz="1000" dirty="0" smtClean="0"/>
              <a:t>: 2%</a:t>
            </a:r>
            <a:endParaRPr lang="it-IT" sz="1000" dirty="0"/>
          </a:p>
        </p:txBody>
      </p:sp>
      <p:sp>
        <p:nvSpPr>
          <p:cNvPr id="29" name="Parentesi graffa aperta 28"/>
          <p:cNvSpPr/>
          <p:nvPr/>
        </p:nvSpPr>
        <p:spPr>
          <a:xfrm rot="16200000">
            <a:off x="8567936" y="1922519"/>
            <a:ext cx="309363" cy="243841"/>
          </a:xfrm>
          <a:prstGeom prst="leftBrac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CasellaDiTesto 31"/>
          <p:cNvSpPr txBox="1"/>
          <p:nvPr/>
        </p:nvSpPr>
        <p:spPr>
          <a:xfrm>
            <a:off x="8520689" y="2156154"/>
            <a:ext cx="73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4</a:t>
            </a:r>
            <a:r>
              <a:rPr lang="it-IT" sz="1400" dirty="0" smtClean="0"/>
              <a:t>0px</a:t>
            </a:r>
            <a:endParaRPr lang="it-IT" sz="1400" dirty="0"/>
          </a:p>
        </p:txBody>
      </p:sp>
      <p:sp>
        <p:nvSpPr>
          <p:cNvPr id="39" name="Parentesi graffa aperta 38"/>
          <p:cNvSpPr/>
          <p:nvPr/>
        </p:nvSpPr>
        <p:spPr>
          <a:xfrm rot="16200000">
            <a:off x="9133087" y="1922521"/>
            <a:ext cx="309363" cy="243841"/>
          </a:xfrm>
          <a:prstGeom prst="leftBrac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" name="CasellaDiTesto 39"/>
          <p:cNvSpPr txBox="1"/>
          <p:nvPr/>
        </p:nvSpPr>
        <p:spPr>
          <a:xfrm>
            <a:off x="9085839" y="2156154"/>
            <a:ext cx="73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4</a:t>
            </a:r>
            <a:r>
              <a:rPr lang="it-IT" sz="1400" dirty="0" smtClean="0"/>
              <a:t>0px</a:t>
            </a:r>
            <a:endParaRPr lang="it-IT" sz="1400" dirty="0"/>
          </a:p>
        </p:txBody>
      </p:sp>
      <p:sp>
        <p:nvSpPr>
          <p:cNvPr id="41" name="Parentesi graffa aperta 40"/>
          <p:cNvSpPr/>
          <p:nvPr/>
        </p:nvSpPr>
        <p:spPr>
          <a:xfrm rot="16200000">
            <a:off x="9963532" y="1908412"/>
            <a:ext cx="337574" cy="243841"/>
          </a:xfrm>
          <a:prstGeom prst="leftBrac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2" name="CasellaDiTesto 41"/>
          <p:cNvSpPr txBox="1"/>
          <p:nvPr/>
        </p:nvSpPr>
        <p:spPr>
          <a:xfrm>
            <a:off x="9930389" y="2145947"/>
            <a:ext cx="73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4</a:t>
            </a:r>
            <a:r>
              <a:rPr lang="it-IT" sz="1400" dirty="0" smtClean="0"/>
              <a:t>0px</a:t>
            </a:r>
            <a:endParaRPr lang="it-IT" sz="1400" dirty="0"/>
          </a:p>
        </p:txBody>
      </p:sp>
      <p:sp>
        <p:nvSpPr>
          <p:cNvPr id="43" name="Parentesi graffa aperta 42"/>
          <p:cNvSpPr/>
          <p:nvPr/>
        </p:nvSpPr>
        <p:spPr>
          <a:xfrm rot="16200000">
            <a:off x="10950989" y="1922517"/>
            <a:ext cx="309363" cy="243841"/>
          </a:xfrm>
          <a:prstGeom prst="leftBrac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CasellaDiTesto 43"/>
          <p:cNvSpPr txBox="1"/>
          <p:nvPr/>
        </p:nvSpPr>
        <p:spPr>
          <a:xfrm>
            <a:off x="10903741" y="2135740"/>
            <a:ext cx="73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4</a:t>
            </a:r>
            <a:r>
              <a:rPr lang="it-IT" sz="1400" dirty="0" smtClean="0"/>
              <a:t>0px</a:t>
            </a:r>
            <a:endParaRPr lang="it-IT" sz="1400" dirty="0"/>
          </a:p>
        </p:txBody>
      </p:sp>
      <p:sp>
        <p:nvSpPr>
          <p:cNvPr id="45" name="Parentesi graffa aperta 44"/>
          <p:cNvSpPr/>
          <p:nvPr/>
        </p:nvSpPr>
        <p:spPr>
          <a:xfrm rot="16200000">
            <a:off x="11870788" y="1959440"/>
            <a:ext cx="304806" cy="109018"/>
          </a:xfrm>
          <a:prstGeom prst="leftBrac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CasellaDiTesto 45"/>
          <p:cNvSpPr txBox="1"/>
          <p:nvPr/>
        </p:nvSpPr>
        <p:spPr>
          <a:xfrm>
            <a:off x="11683999" y="2145947"/>
            <a:ext cx="73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smtClean="0"/>
              <a:t>20px</a:t>
            </a:r>
            <a:endParaRPr lang="it-IT" sz="1400" dirty="0"/>
          </a:p>
        </p:txBody>
      </p:sp>
      <p:sp>
        <p:nvSpPr>
          <p:cNvPr id="47" name="Parentesi graffa aperta 46"/>
          <p:cNvSpPr/>
          <p:nvPr/>
        </p:nvSpPr>
        <p:spPr>
          <a:xfrm rot="16200000">
            <a:off x="7713477" y="1954267"/>
            <a:ext cx="276599" cy="152403"/>
          </a:xfrm>
          <a:prstGeom prst="leftBrac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0" name="CasellaDiTesto 49"/>
          <p:cNvSpPr txBox="1"/>
          <p:nvPr/>
        </p:nvSpPr>
        <p:spPr>
          <a:xfrm>
            <a:off x="7537453" y="2095479"/>
            <a:ext cx="73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smtClean="0"/>
              <a:t>20px</a:t>
            </a:r>
            <a:endParaRPr lang="it-IT" sz="1400" dirty="0"/>
          </a:p>
        </p:txBody>
      </p:sp>
      <p:cxnSp>
        <p:nvCxnSpPr>
          <p:cNvPr id="7" name="Connettore 1 6"/>
          <p:cNvCxnSpPr/>
          <p:nvPr/>
        </p:nvCxnSpPr>
        <p:spPr>
          <a:xfrm>
            <a:off x="5107737" y="1295404"/>
            <a:ext cx="0" cy="718545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1 20"/>
          <p:cNvCxnSpPr/>
          <p:nvPr/>
        </p:nvCxnSpPr>
        <p:spPr>
          <a:xfrm flipH="1">
            <a:off x="4946922" y="2013949"/>
            <a:ext cx="166133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1 47"/>
          <p:cNvCxnSpPr/>
          <p:nvPr/>
        </p:nvCxnSpPr>
        <p:spPr>
          <a:xfrm flipH="1">
            <a:off x="12096748" y="2007180"/>
            <a:ext cx="70586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1 14"/>
          <p:cNvCxnSpPr/>
          <p:nvPr/>
        </p:nvCxnSpPr>
        <p:spPr>
          <a:xfrm>
            <a:off x="12096748" y="1295404"/>
            <a:ext cx="0" cy="718545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D9FE4EF-C4D8-49A0-B2FF-81D8DB7D8A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300840D-0A0B-4512-BACA-B439D5B9C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2B78728-A580-49A7-84F9-6EF6F583AD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8FAA1A1-D861-433F-88FA-1E9D6FD31D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8D71EDA1-87BF-4D5D-AB79-F346FD1927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28" y="1232288"/>
            <a:ext cx="3640770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 smtClean="0">
                <a:solidFill>
                  <a:srgbClr val="FFFFFF"/>
                </a:solidFill>
              </a:rPr>
              <a:t>HTML</a:t>
            </a:r>
            <a:br>
              <a:rPr lang="it-IT" sz="4000" dirty="0" smtClean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/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/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err="1" smtClean="0">
                <a:solidFill>
                  <a:srgbClr val="FFFFFF"/>
                </a:solidFill>
              </a:rPr>
              <a:t>Header</a:t>
            </a:r>
            <a:r>
              <a:rPr lang="it-IT" sz="4000" dirty="0" smtClean="0">
                <a:solidFill>
                  <a:srgbClr val="FFFFFF"/>
                </a:solidFill>
              </a:rPr>
              <a:t>(+</a:t>
            </a:r>
            <a:r>
              <a:rPr lang="it-IT" sz="4000" dirty="0" err="1" smtClean="0">
                <a:solidFill>
                  <a:srgbClr val="FFFFFF"/>
                </a:solidFill>
              </a:rPr>
              <a:t>navBar</a:t>
            </a:r>
            <a:r>
              <a:rPr lang="it-IT" sz="4000" dirty="0">
                <a:solidFill>
                  <a:srgbClr val="FFFFFF"/>
                </a:solidFill>
              </a:rPr>
              <a:t>)</a:t>
            </a:r>
            <a:r>
              <a:rPr lang="it-IT" sz="4000" dirty="0" smtClean="0">
                <a:solidFill>
                  <a:srgbClr val="FFFFFF"/>
                </a:solidFill>
              </a:rPr>
              <a:t/>
            </a:r>
            <a:br>
              <a:rPr lang="it-IT" sz="4000" dirty="0" smtClean="0">
                <a:solidFill>
                  <a:srgbClr val="FFFFFF"/>
                </a:solidFill>
              </a:rPr>
            </a:br>
            <a:r>
              <a:rPr lang="it-IT" sz="4000" dirty="0" smtClean="0">
                <a:solidFill>
                  <a:srgbClr val="FFFFFF"/>
                </a:solidFill>
              </a:rPr>
              <a:t/>
            </a:r>
            <a:br>
              <a:rPr lang="it-IT" sz="4000" dirty="0" smtClean="0">
                <a:solidFill>
                  <a:srgbClr val="FFFFFF"/>
                </a:solidFill>
              </a:rPr>
            </a:b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037834" y="10138"/>
            <a:ext cx="8064519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dirty="0" smtClean="0"/>
          </a:p>
          <a:p>
            <a:r>
              <a:rPr lang="it-IT" dirty="0" smtClean="0"/>
              <a:t>&lt;</a:t>
            </a:r>
            <a:r>
              <a:rPr lang="it-IT" dirty="0" err="1"/>
              <a:t>header</a:t>
            </a:r>
            <a:r>
              <a:rPr lang="it-IT" dirty="0"/>
              <a:t>&gt; </a:t>
            </a:r>
            <a:br>
              <a:rPr lang="it-IT" dirty="0"/>
            </a:br>
            <a:r>
              <a:rPr lang="it-IT" dirty="0"/>
              <a:t>         </a:t>
            </a:r>
            <a:r>
              <a:rPr lang="it-IT" dirty="0" smtClean="0"/>
              <a:t>&lt;</a:t>
            </a:r>
            <a:r>
              <a:rPr lang="it-IT" dirty="0" err="1"/>
              <a:t>nav</a:t>
            </a:r>
            <a:r>
              <a:rPr lang="it-IT" dirty="0"/>
              <a:t>&gt;</a:t>
            </a:r>
          </a:p>
          <a:p>
            <a:r>
              <a:rPr lang="it-IT" dirty="0"/>
              <a:t>              </a:t>
            </a:r>
            <a:r>
              <a:rPr lang="it-IT" dirty="0" smtClean="0"/>
              <a:t> &lt;</a:t>
            </a:r>
            <a:r>
              <a:rPr lang="it-IT" dirty="0"/>
              <a:t>div id="</a:t>
            </a:r>
            <a:r>
              <a:rPr lang="it-IT" dirty="0" err="1"/>
              <a:t>titoloPagina</a:t>
            </a:r>
            <a:r>
              <a:rPr lang="it-IT" dirty="0"/>
              <a:t>"&gt; POKE &lt;/div&gt;</a:t>
            </a:r>
          </a:p>
          <a:p>
            <a:r>
              <a:rPr lang="it-IT" dirty="0"/>
              <a:t>                       </a:t>
            </a:r>
            <a:br>
              <a:rPr lang="it-IT" dirty="0"/>
            </a:br>
            <a:r>
              <a:rPr lang="it-IT" dirty="0"/>
              <a:t>               </a:t>
            </a:r>
            <a:r>
              <a:rPr lang="it-IT" dirty="0" smtClean="0"/>
              <a:t>&lt;</a:t>
            </a:r>
            <a:r>
              <a:rPr lang="it-IT" dirty="0"/>
              <a:t>div id="menu"&gt;</a:t>
            </a:r>
          </a:p>
          <a:p>
            <a:r>
              <a:rPr lang="it-IT" dirty="0"/>
              <a:t>                    </a:t>
            </a:r>
            <a:r>
              <a:rPr lang="it-IT" dirty="0" smtClean="0"/>
              <a:t>  &lt;</a:t>
            </a:r>
            <a:r>
              <a:rPr lang="it-IT" dirty="0"/>
              <a:t>a&gt;ordina online&lt;/a&gt;</a:t>
            </a:r>
          </a:p>
          <a:p>
            <a:r>
              <a:rPr lang="it-IT" dirty="0"/>
              <a:t>                      </a:t>
            </a:r>
            <a:r>
              <a:rPr lang="it-IT" dirty="0" smtClean="0"/>
              <a:t>&lt;</a:t>
            </a:r>
            <a:r>
              <a:rPr lang="it-IT" dirty="0"/>
              <a:t>a&gt;menu&lt;/a&gt;</a:t>
            </a:r>
          </a:p>
          <a:p>
            <a:r>
              <a:rPr lang="it-IT" dirty="0"/>
              <a:t>                      </a:t>
            </a:r>
            <a:r>
              <a:rPr lang="it-IT" dirty="0" smtClean="0"/>
              <a:t>&lt;</a:t>
            </a:r>
            <a:r>
              <a:rPr lang="it-IT" dirty="0"/>
              <a:t>a&gt;contattaci&lt;/a&gt;</a:t>
            </a:r>
          </a:p>
          <a:p>
            <a:r>
              <a:rPr lang="it-IT" dirty="0"/>
              <a:t>                      </a:t>
            </a:r>
            <a:r>
              <a:rPr lang="it-IT" dirty="0" smtClean="0"/>
              <a:t>&lt;</a:t>
            </a:r>
            <a:r>
              <a:rPr lang="it-IT" dirty="0"/>
              <a:t>a&gt;posizione </a:t>
            </a:r>
            <a:r>
              <a:rPr lang="it-IT" dirty="0" err="1"/>
              <a:t>maps</a:t>
            </a:r>
            <a:r>
              <a:rPr lang="it-IT" dirty="0"/>
              <a:t>&lt;/a&gt;</a:t>
            </a:r>
          </a:p>
          <a:p>
            <a:r>
              <a:rPr lang="it-IT" dirty="0"/>
              <a:t>                    </a:t>
            </a:r>
            <a:r>
              <a:rPr lang="it-IT" dirty="0" smtClean="0"/>
              <a:t>  &lt;</a:t>
            </a:r>
            <a:r>
              <a:rPr lang="it-IT" dirty="0"/>
              <a:t>a&gt;lavora con noi&lt;/a&gt;</a:t>
            </a:r>
          </a:p>
          <a:p>
            <a:r>
              <a:rPr lang="it-IT" dirty="0"/>
              <a:t/>
            </a:r>
            <a:br>
              <a:rPr lang="it-IT" dirty="0"/>
            </a:br>
            <a:r>
              <a:rPr lang="it-IT" dirty="0"/>
              <a:t>                 </a:t>
            </a:r>
            <a:r>
              <a:rPr lang="it-IT" dirty="0" smtClean="0"/>
              <a:t> &lt;/</a:t>
            </a:r>
            <a:r>
              <a:rPr lang="it-IT" dirty="0"/>
              <a:t>div&gt;</a:t>
            </a:r>
          </a:p>
          <a:p>
            <a:r>
              <a:rPr lang="it-IT" dirty="0"/>
              <a:t/>
            </a:r>
            <a:br>
              <a:rPr lang="it-IT" dirty="0"/>
            </a:br>
            <a:r>
              <a:rPr lang="it-IT" dirty="0"/>
              <a:t>                 </a:t>
            </a:r>
            <a:r>
              <a:rPr lang="it-IT" dirty="0" smtClean="0"/>
              <a:t>  &lt;</a:t>
            </a:r>
            <a:r>
              <a:rPr lang="it-IT" dirty="0"/>
              <a:t>div id="comprimi"&gt;</a:t>
            </a:r>
          </a:p>
          <a:p>
            <a:r>
              <a:rPr lang="it-IT" dirty="0"/>
              <a:t>                        </a:t>
            </a:r>
            <a:r>
              <a:rPr lang="it-IT" dirty="0" smtClean="0"/>
              <a:t>&lt;</a:t>
            </a:r>
            <a:r>
              <a:rPr lang="it-IT" dirty="0"/>
              <a:t>div&gt;&lt;/div&gt;</a:t>
            </a:r>
          </a:p>
          <a:p>
            <a:r>
              <a:rPr lang="it-IT" dirty="0"/>
              <a:t>                        </a:t>
            </a:r>
            <a:r>
              <a:rPr lang="it-IT" dirty="0" smtClean="0"/>
              <a:t>&lt;</a:t>
            </a:r>
            <a:r>
              <a:rPr lang="it-IT" dirty="0"/>
              <a:t>div</a:t>
            </a:r>
            <a:r>
              <a:rPr lang="it-IT" dirty="0" smtClean="0"/>
              <a:t>&gt;&lt;/iv</a:t>
            </a:r>
            <a:r>
              <a:rPr lang="it-IT" dirty="0"/>
              <a:t>&gt;</a:t>
            </a:r>
          </a:p>
          <a:p>
            <a:r>
              <a:rPr lang="it-IT" dirty="0"/>
              <a:t>                        </a:t>
            </a:r>
            <a:r>
              <a:rPr lang="it-IT" dirty="0" smtClean="0"/>
              <a:t>&lt;</a:t>
            </a:r>
            <a:r>
              <a:rPr lang="it-IT" dirty="0"/>
              <a:t>div&gt;&lt;/div&gt;</a:t>
            </a:r>
          </a:p>
          <a:p>
            <a:r>
              <a:rPr lang="it-IT" dirty="0"/>
              <a:t>                       </a:t>
            </a:r>
            <a:r>
              <a:rPr lang="it-IT" dirty="0" smtClean="0"/>
              <a:t>   &lt;/</a:t>
            </a:r>
            <a:r>
              <a:rPr lang="it-IT" dirty="0"/>
              <a:t>div</a:t>
            </a:r>
            <a:r>
              <a:rPr lang="it-IT" dirty="0" smtClean="0"/>
              <a:t>&gt;</a:t>
            </a:r>
            <a:r>
              <a:rPr lang="it-IT" dirty="0"/>
              <a:t/>
            </a:r>
            <a:br>
              <a:rPr lang="it-IT" dirty="0"/>
            </a:br>
            <a:r>
              <a:rPr lang="it-IT" dirty="0"/>
              <a:t>                </a:t>
            </a:r>
            <a:r>
              <a:rPr lang="it-IT" dirty="0" smtClean="0"/>
              <a:t>&lt;/</a:t>
            </a:r>
            <a:r>
              <a:rPr lang="it-IT" dirty="0" err="1"/>
              <a:t>nav</a:t>
            </a:r>
            <a:r>
              <a:rPr lang="it-IT" dirty="0" smtClean="0"/>
              <a:t>&gt;</a:t>
            </a:r>
          </a:p>
          <a:p>
            <a:r>
              <a:rPr lang="it-IT" dirty="0" smtClean="0"/>
              <a:t>&lt;/</a:t>
            </a:r>
            <a:r>
              <a:rPr lang="it-IT" dirty="0" err="1"/>
              <a:t>header</a:t>
            </a:r>
            <a:r>
              <a:rPr lang="it-IT" dirty="0"/>
              <a:t>&gt;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85779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D9FE4EF-C4D8-49A0-B2FF-81D8DB7D8A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300840D-0A0B-4512-BACA-B439D5B9C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2B78728-A580-49A7-84F9-6EF6F583AD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8FAA1A1-D861-433F-88FA-1E9D6FD31D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8D71EDA1-87BF-4D5D-AB79-F346FD1927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33" y="1232288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 err="1" smtClean="0">
                <a:solidFill>
                  <a:srgbClr val="FFFFFF"/>
                </a:solidFill>
              </a:rPr>
              <a:t>Css</a:t>
            </a:r>
            <a:r>
              <a:rPr lang="it-IT" sz="4000" dirty="0" smtClean="0">
                <a:solidFill>
                  <a:srgbClr val="FFFFFF"/>
                </a:solidFill>
              </a:rPr>
              <a:t/>
            </a:r>
            <a:br>
              <a:rPr lang="it-IT" sz="4000" dirty="0" smtClean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/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/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err="1" smtClean="0">
                <a:solidFill>
                  <a:srgbClr val="FFFFFF"/>
                </a:solidFill>
              </a:rPr>
              <a:t>Header</a:t>
            </a:r>
            <a:r>
              <a:rPr lang="it-IT" sz="4000" dirty="0" smtClean="0">
                <a:solidFill>
                  <a:srgbClr val="FFFFFF"/>
                </a:solidFill>
              </a:rPr>
              <a:t/>
            </a:r>
            <a:br>
              <a:rPr lang="it-IT" sz="4000" dirty="0" smtClean="0">
                <a:solidFill>
                  <a:srgbClr val="FFFFFF"/>
                </a:solidFill>
              </a:rPr>
            </a:br>
            <a:r>
              <a:rPr lang="it-IT" sz="4000" dirty="0" smtClean="0">
                <a:solidFill>
                  <a:srgbClr val="FFFFFF"/>
                </a:solidFill>
              </a:rPr>
              <a:t/>
            </a:r>
            <a:br>
              <a:rPr lang="it-IT" sz="4000" dirty="0" smtClean="0">
                <a:solidFill>
                  <a:srgbClr val="FFFFFF"/>
                </a:solidFill>
              </a:rPr>
            </a:b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5400337" y="161317"/>
            <a:ext cx="4927003" cy="71404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 err="1"/>
              <a:t>header</a:t>
            </a:r>
            <a:r>
              <a:rPr lang="it-IT" sz="2000" dirty="0"/>
              <a:t>{</a:t>
            </a:r>
          </a:p>
          <a:p>
            <a:r>
              <a:rPr lang="it-IT" sz="2000" dirty="0"/>
              <a:t>    background-image: </a:t>
            </a:r>
            <a:r>
              <a:rPr lang="it-IT" sz="2000" dirty="0" err="1"/>
              <a:t>url</a:t>
            </a:r>
            <a:r>
              <a:rPr lang="it-IT" sz="2000" dirty="0"/>
              <a:t>(copertina.jpg);</a:t>
            </a:r>
          </a:p>
          <a:p>
            <a:r>
              <a:rPr lang="it-IT" sz="2000" dirty="0"/>
              <a:t>    </a:t>
            </a:r>
            <a:r>
              <a:rPr lang="it-IT" sz="2000" dirty="0" err="1"/>
              <a:t>height</a:t>
            </a:r>
            <a:r>
              <a:rPr lang="it-IT" sz="2000" dirty="0"/>
              <a:t>: 600px;</a:t>
            </a:r>
          </a:p>
          <a:p>
            <a:r>
              <a:rPr lang="it-IT" sz="2000" dirty="0"/>
              <a:t>    </a:t>
            </a:r>
            <a:r>
              <a:rPr lang="it-IT" sz="2000" dirty="0" err="1"/>
              <a:t>background-repeat:no-repeat</a:t>
            </a:r>
            <a:r>
              <a:rPr lang="it-IT" sz="2000" dirty="0"/>
              <a:t> ;</a:t>
            </a:r>
          </a:p>
          <a:p>
            <a:r>
              <a:rPr lang="it-IT" sz="2000" dirty="0"/>
              <a:t>    background-</a:t>
            </a:r>
            <a:r>
              <a:rPr lang="it-IT" sz="2000" dirty="0" err="1"/>
              <a:t>size</a:t>
            </a:r>
            <a:r>
              <a:rPr lang="it-IT" sz="2000" dirty="0"/>
              <a:t>: cover;</a:t>
            </a:r>
          </a:p>
          <a:p>
            <a:r>
              <a:rPr lang="it-IT" sz="2000" dirty="0"/>
              <a:t>    background-position: center;</a:t>
            </a:r>
          </a:p>
          <a:p>
            <a:r>
              <a:rPr lang="it-IT" sz="2000" dirty="0"/>
              <a:t>    </a:t>
            </a:r>
            <a:r>
              <a:rPr lang="it-IT" sz="2000" dirty="0" err="1"/>
              <a:t>position:relative</a:t>
            </a:r>
            <a:r>
              <a:rPr lang="it-IT" sz="2000" dirty="0"/>
              <a:t>;</a:t>
            </a:r>
          </a:p>
          <a:p>
            <a:r>
              <a:rPr lang="it-IT" sz="2000" dirty="0"/>
              <a:t>    font-</a:t>
            </a:r>
            <a:r>
              <a:rPr lang="it-IT" sz="2000" dirty="0" err="1"/>
              <a:t>size</a:t>
            </a:r>
            <a:r>
              <a:rPr lang="it-IT" sz="2000" dirty="0"/>
              <a:t>: 15px</a:t>
            </a:r>
            <a:r>
              <a:rPr lang="it-IT" sz="2000" dirty="0" smtClean="0"/>
              <a:t>;</a:t>
            </a:r>
          </a:p>
          <a:p>
            <a:r>
              <a:rPr lang="it-IT" sz="2000" dirty="0" smtClean="0"/>
              <a:t>    line-</a:t>
            </a:r>
            <a:r>
              <a:rPr lang="it-IT" sz="2000" dirty="0" err="1" smtClean="0"/>
              <a:t>height</a:t>
            </a:r>
            <a:r>
              <a:rPr lang="it-IT" sz="2000" dirty="0"/>
              <a:t>: </a:t>
            </a:r>
            <a:r>
              <a:rPr lang="it-IT" sz="2000" dirty="0" err="1"/>
              <a:t>normal</a:t>
            </a:r>
            <a:r>
              <a:rPr lang="it-IT" sz="2000" dirty="0"/>
              <a:t>;</a:t>
            </a:r>
          </a:p>
          <a:p>
            <a:endParaRPr lang="it-IT" sz="2000" dirty="0"/>
          </a:p>
          <a:p>
            <a:r>
              <a:rPr lang="it-IT" sz="2000" dirty="0"/>
              <a:t>}</a:t>
            </a:r>
          </a:p>
          <a:p>
            <a:r>
              <a:rPr lang="it-IT" sz="2000" dirty="0"/>
              <a:t/>
            </a:r>
            <a:br>
              <a:rPr lang="it-IT" sz="2000" dirty="0"/>
            </a:br>
            <a:r>
              <a:rPr lang="it-IT" sz="2000" dirty="0" err="1"/>
              <a:t>header</a:t>
            </a:r>
            <a:r>
              <a:rPr lang="it-IT" sz="2000" dirty="0"/>
              <a:t>::</a:t>
            </a:r>
            <a:r>
              <a:rPr lang="it-IT" sz="2000" dirty="0" err="1"/>
              <a:t>before</a:t>
            </a:r>
            <a:r>
              <a:rPr lang="it-IT" sz="2000" dirty="0"/>
              <a:t> {</a:t>
            </a:r>
          </a:p>
          <a:p>
            <a:r>
              <a:rPr lang="it-IT" sz="2000" dirty="0"/>
              <a:t>    </a:t>
            </a:r>
            <a:r>
              <a:rPr lang="it-IT" sz="2000" dirty="0" err="1"/>
              <a:t>content</a:t>
            </a:r>
            <a:r>
              <a:rPr lang="it-IT" sz="2000" dirty="0"/>
              <a:t>: "";</a:t>
            </a:r>
          </a:p>
          <a:p>
            <a:r>
              <a:rPr lang="it-IT" sz="2000" dirty="0"/>
              <a:t>    position: </a:t>
            </a:r>
            <a:r>
              <a:rPr lang="it-IT" sz="2000" dirty="0" err="1"/>
              <a:t>absolute</a:t>
            </a:r>
            <a:r>
              <a:rPr lang="it-IT" sz="2000" dirty="0"/>
              <a:t>;</a:t>
            </a:r>
          </a:p>
          <a:p>
            <a:r>
              <a:rPr lang="it-IT" sz="2000" dirty="0"/>
              <a:t>    top: 0;</a:t>
            </a:r>
          </a:p>
          <a:p>
            <a:r>
              <a:rPr lang="it-IT" sz="2000" dirty="0"/>
              <a:t>    </a:t>
            </a:r>
            <a:r>
              <a:rPr lang="it-IT" sz="2000" dirty="0" err="1"/>
              <a:t>left</a:t>
            </a:r>
            <a:r>
              <a:rPr lang="it-IT" sz="2000" dirty="0"/>
              <a:t>: 0;</a:t>
            </a:r>
          </a:p>
          <a:p>
            <a:r>
              <a:rPr lang="it-IT" sz="2000" dirty="0"/>
              <a:t>    bottom: 0;</a:t>
            </a:r>
          </a:p>
          <a:p>
            <a:r>
              <a:rPr lang="it-IT" sz="2000" dirty="0"/>
              <a:t>    right: 0;</a:t>
            </a:r>
          </a:p>
          <a:p>
            <a:r>
              <a:rPr lang="it-IT" sz="2000" dirty="0"/>
              <a:t>    background-color: </a:t>
            </a:r>
            <a:r>
              <a:rPr lang="it-IT" sz="2000" dirty="0" err="1"/>
              <a:t>rgba</a:t>
            </a:r>
            <a:r>
              <a:rPr lang="it-IT" sz="2000" dirty="0"/>
              <a:t>(0, 0, 0, 0.3);</a:t>
            </a:r>
          </a:p>
          <a:p>
            <a:r>
              <a:rPr lang="it-IT" sz="2000" dirty="0"/>
              <a:t>}</a:t>
            </a:r>
          </a:p>
          <a:p>
            <a:r>
              <a:rPr lang="it-IT" sz="2000" dirty="0"/>
              <a:t/>
            </a:r>
            <a:br>
              <a:rPr lang="it-IT" sz="2000" dirty="0"/>
            </a:b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62612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9588DA8-065E-4F6F-8EFD-43104AB2E0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D9FE4EF-C4D8-49A0-B2FF-81D8DB7D8A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300840D-0A0B-4512-BACA-B439D5B9C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2B78728-A580-49A7-84F9-6EF6F583AD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8FAA1A1-D861-433F-88FA-1E9D6FD31D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8D71EDA1-87BF-4D5D-AB79-F346FD1927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 fontScale="90000"/>
          </a:bodyPr>
          <a:lstStyle/>
          <a:p>
            <a:pPr algn="ctr"/>
            <a:r>
              <a:rPr lang="it-IT" sz="4000" dirty="0" smtClean="0">
                <a:solidFill>
                  <a:srgbClr val="FFFFFF"/>
                </a:solidFill>
              </a:rPr>
              <a:t/>
            </a:r>
            <a:br>
              <a:rPr lang="it-IT" sz="4000" dirty="0" smtClean="0">
                <a:solidFill>
                  <a:srgbClr val="FFFFFF"/>
                </a:solidFill>
              </a:rPr>
            </a:br>
            <a:r>
              <a:rPr lang="it-IT" sz="4000" dirty="0" smtClean="0">
                <a:solidFill>
                  <a:srgbClr val="FFFFFF"/>
                </a:solidFill>
              </a:rPr>
              <a:t>CSS</a:t>
            </a:r>
            <a:br>
              <a:rPr lang="it-IT" sz="4000" dirty="0" smtClean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/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smtClean="0">
                <a:solidFill>
                  <a:srgbClr val="FFFFFF"/>
                </a:solidFill>
              </a:rPr>
              <a:t/>
            </a:r>
            <a:br>
              <a:rPr lang="it-IT" sz="4000" dirty="0" smtClean="0">
                <a:solidFill>
                  <a:srgbClr val="FFFFFF"/>
                </a:solidFill>
              </a:rPr>
            </a:br>
            <a:r>
              <a:rPr lang="it-IT" sz="4000" dirty="0" smtClean="0">
                <a:solidFill>
                  <a:srgbClr val="FFFFFF"/>
                </a:solidFill>
              </a:rPr>
              <a:t>Menù navigazione</a:t>
            </a:r>
            <a:br>
              <a:rPr lang="it-IT" sz="4000" dirty="0" smtClean="0">
                <a:solidFill>
                  <a:srgbClr val="FFFFFF"/>
                </a:solidFill>
              </a:rPr>
            </a:br>
            <a:r>
              <a:rPr lang="it-IT" sz="4000" dirty="0" smtClean="0">
                <a:solidFill>
                  <a:srgbClr val="FFFFFF"/>
                </a:solidFill>
              </a:rPr>
              <a:t>(</a:t>
            </a:r>
            <a:r>
              <a:rPr lang="it-IT" sz="4000" dirty="0" err="1" smtClean="0">
                <a:solidFill>
                  <a:srgbClr val="FFFFFF"/>
                </a:solidFill>
              </a:rPr>
              <a:t>navBar</a:t>
            </a:r>
            <a:r>
              <a:rPr lang="it-IT" sz="4000" dirty="0" smtClean="0">
                <a:solidFill>
                  <a:srgbClr val="FFFFFF"/>
                </a:solidFill>
              </a:rPr>
              <a:t>)</a:t>
            </a: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8932433" y="-10762"/>
            <a:ext cx="3259567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 err="1" smtClean="0"/>
              <a:t>nav</a:t>
            </a:r>
            <a:r>
              <a:rPr lang="it-IT" sz="2000" dirty="0"/>
              <a:t>{</a:t>
            </a:r>
          </a:p>
          <a:p>
            <a:r>
              <a:rPr lang="it-IT" sz="2000" dirty="0"/>
              <a:t>    </a:t>
            </a:r>
            <a:r>
              <a:rPr lang="it-IT" sz="2000" dirty="0" err="1"/>
              <a:t>display:flex</a:t>
            </a:r>
            <a:r>
              <a:rPr lang="it-IT" sz="2000" dirty="0"/>
              <a:t>;</a:t>
            </a:r>
          </a:p>
          <a:p>
            <a:r>
              <a:rPr lang="it-IT" sz="2000" dirty="0"/>
              <a:t>    </a:t>
            </a:r>
            <a:r>
              <a:rPr lang="it-IT" sz="2000" dirty="0" err="1"/>
              <a:t>justify-content</a:t>
            </a:r>
            <a:r>
              <a:rPr lang="it-IT" sz="2000" dirty="0"/>
              <a:t>: </a:t>
            </a:r>
            <a:r>
              <a:rPr lang="it-IT" sz="2000" dirty="0" err="1"/>
              <a:t>space-between</a:t>
            </a:r>
            <a:r>
              <a:rPr lang="it-IT" sz="2000" dirty="0"/>
              <a:t>;</a:t>
            </a:r>
          </a:p>
          <a:p>
            <a:r>
              <a:rPr lang="it-IT" sz="2000" dirty="0"/>
              <a:t>    </a:t>
            </a:r>
            <a:r>
              <a:rPr lang="it-IT" sz="2000" dirty="0" err="1"/>
              <a:t>align-items</a:t>
            </a:r>
            <a:r>
              <a:rPr lang="it-IT" sz="2000" dirty="0"/>
              <a:t>: center;</a:t>
            </a:r>
          </a:p>
          <a:p>
            <a:r>
              <a:rPr lang="it-IT" sz="2000" dirty="0"/>
              <a:t>    margin-top:2%;</a:t>
            </a:r>
          </a:p>
          <a:p>
            <a:r>
              <a:rPr lang="it-IT" sz="2000" dirty="0"/>
              <a:t>    margin-left:2%;</a:t>
            </a:r>
          </a:p>
          <a:p>
            <a:r>
              <a:rPr lang="it-IT" sz="2000" dirty="0"/>
              <a:t>    </a:t>
            </a:r>
            <a:r>
              <a:rPr lang="it-IT" sz="2000" dirty="0" err="1"/>
              <a:t>margin</a:t>
            </a:r>
            <a:r>
              <a:rPr lang="it-IT" sz="2000" dirty="0"/>
              <a:t>-right: 1%;</a:t>
            </a:r>
          </a:p>
          <a:p>
            <a:r>
              <a:rPr lang="it-IT" sz="2000" dirty="0"/>
              <a:t>    position: </a:t>
            </a:r>
            <a:r>
              <a:rPr lang="it-IT" sz="2000" dirty="0" err="1"/>
              <a:t>absolute</a:t>
            </a:r>
            <a:r>
              <a:rPr lang="it-IT" sz="2000" dirty="0"/>
              <a:t>;</a:t>
            </a:r>
          </a:p>
          <a:p>
            <a:r>
              <a:rPr lang="it-IT" sz="2000" dirty="0"/>
              <a:t>    top: 0;</a:t>
            </a:r>
          </a:p>
          <a:p>
            <a:r>
              <a:rPr lang="it-IT" sz="2000" dirty="0"/>
              <a:t>    </a:t>
            </a:r>
            <a:r>
              <a:rPr lang="it-IT" sz="2000" dirty="0" err="1"/>
              <a:t>left</a:t>
            </a:r>
            <a:r>
              <a:rPr lang="it-IT" sz="2000" dirty="0"/>
              <a:t>: 0;</a:t>
            </a:r>
          </a:p>
          <a:p>
            <a:r>
              <a:rPr lang="it-IT" sz="2000" dirty="0"/>
              <a:t>    right: 0; </a:t>
            </a:r>
          </a:p>
          <a:p>
            <a:r>
              <a:rPr lang="it-IT" sz="2000" dirty="0"/>
              <a:t>}</a:t>
            </a:r>
          </a:p>
          <a:p>
            <a:endParaRPr lang="it-IT" dirty="0"/>
          </a:p>
        </p:txBody>
      </p:sp>
      <p:sp>
        <p:nvSpPr>
          <p:cNvPr id="7" name="CasellaDiTesto 6"/>
          <p:cNvSpPr txBox="1"/>
          <p:nvPr/>
        </p:nvSpPr>
        <p:spPr>
          <a:xfrm>
            <a:off x="4037834" y="10138"/>
            <a:ext cx="5023821" cy="7371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900" dirty="0"/>
              <a:t>#</a:t>
            </a:r>
            <a:r>
              <a:rPr lang="it-IT" sz="1900" dirty="0" err="1"/>
              <a:t>titoloPagina</a:t>
            </a:r>
            <a:r>
              <a:rPr lang="it-IT" sz="1900" dirty="0"/>
              <a:t>{</a:t>
            </a:r>
          </a:p>
          <a:p>
            <a:r>
              <a:rPr lang="it-IT" sz="1900" dirty="0"/>
              <a:t>    </a:t>
            </a:r>
            <a:r>
              <a:rPr lang="it-IT" sz="1900" dirty="0" err="1"/>
              <a:t>font-family:Arial</a:t>
            </a:r>
            <a:r>
              <a:rPr lang="it-IT" sz="1900" dirty="0"/>
              <a:t>, </a:t>
            </a:r>
            <a:r>
              <a:rPr lang="it-IT" sz="1900" dirty="0" err="1"/>
              <a:t>Helvetica</a:t>
            </a:r>
            <a:r>
              <a:rPr lang="it-IT" sz="1900" dirty="0"/>
              <a:t>, sans-</a:t>
            </a:r>
            <a:r>
              <a:rPr lang="it-IT" sz="1900" dirty="0" err="1"/>
              <a:t>serif</a:t>
            </a:r>
            <a:r>
              <a:rPr lang="it-IT" sz="1900" dirty="0"/>
              <a:t>;</a:t>
            </a:r>
          </a:p>
          <a:p>
            <a:r>
              <a:rPr lang="it-IT" sz="1900" dirty="0"/>
              <a:t>    </a:t>
            </a:r>
            <a:r>
              <a:rPr lang="it-IT" sz="1900" dirty="0" err="1"/>
              <a:t>color:rgb</a:t>
            </a:r>
            <a:r>
              <a:rPr lang="it-IT" sz="1900" dirty="0"/>
              <a:t>(230, 220, 213);</a:t>
            </a:r>
          </a:p>
          <a:p>
            <a:r>
              <a:rPr lang="it-IT" sz="1900" dirty="0"/>
              <a:t>    font-</a:t>
            </a:r>
            <a:r>
              <a:rPr lang="it-IT" sz="1900" dirty="0" err="1"/>
              <a:t>size</a:t>
            </a:r>
            <a:r>
              <a:rPr lang="it-IT" sz="1900" dirty="0"/>
              <a:t>: 5em;</a:t>
            </a:r>
          </a:p>
          <a:p>
            <a:r>
              <a:rPr lang="it-IT" sz="1900" dirty="0"/>
              <a:t>    </a:t>
            </a:r>
            <a:r>
              <a:rPr lang="it-IT" sz="1900" dirty="0" err="1"/>
              <a:t>color:rgba</a:t>
            </a:r>
            <a:r>
              <a:rPr lang="it-IT" sz="1900" dirty="0"/>
              <a:t>(240, 239, 239, 0.7);</a:t>
            </a:r>
          </a:p>
          <a:p>
            <a:r>
              <a:rPr lang="it-IT" sz="1900" dirty="0"/>
              <a:t>    font-style: oblique;</a:t>
            </a:r>
          </a:p>
          <a:p>
            <a:r>
              <a:rPr lang="it-IT" sz="1900" dirty="0" smtClean="0"/>
              <a:t>}</a:t>
            </a:r>
          </a:p>
          <a:p>
            <a:endParaRPr lang="it-IT" sz="1900" dirty="0" smtClean="0"/>
          </a:p>
          <a:p>
            <a:r>
              <a:rPr lang="it-IT" sz="1900" dirty="0"/>
              <a:t>#menu a{</a:t>
            </a:r>
          </a:p>
          <a:p>
            <a:r>
              <a:rPr lang="it-IT" sz="1900" dirty="0"/>
              <a:t>    text-</a:t>
            </a:r>
            <a:r>
              <a:rPr lang="it-IT" sz="1900" dirty="0" err="1"/>
              <a:t>transform</a:t>
            </a:r>
            <a:r>
              <a:rPr lang="it-IT" sz="1900" dirty="0"/>
              <a:t>: </a:t>
            </a:r>
            <a:r>
              <a:rPr lang="it-IT" sz="1900" dirty="0" err="1"/>
              <a:t>uppercase</a:t>
            </a:r>
            <a:r>
              <a:rPr lang="it-IT" sz="1900" dirty="0"/>
              <a:t>;</a:t>
            </a:r>
          </a:p>
          <a:p>
            <a:r>
              <a:rPr lang="it-IT" sz="1900" dirty="0"/>
              <a:t>    padding:10px;</a:t>
            </a:r>
          </a:p>
          <a:p>
            <a:r>
              <a:rPr lang="it-IT" sz="1900" dirty="0"/>
              <a:t>    margin:20px;</a:t>
            </a:r>
          </a:p>
          <a:p>
            <a:r>
              <a:rPr lang="it-IT" sz="1900" dirty="0"/>
              <a:t>    </a:t>
            </a:r>
            <a:r>
              <a:rPr lang="it-IT" sz="1900" dirty="0" err="1"/>
              <a:t>color:rgb</a:t>
            </a:r>
            <a:r>
              <a:rPr lang="it-IT" sz="1900" dirty="0"/>
              <a:t>(243, 243, 243);</a:t>
            </a:r>
          </a:p>
          <a:p>
            <a:r>
              <a:rPr lang="it-IT" sz="1900" dirty="0"/>
              <a:t>    </a:t>
            </a:r>
            <a:r>
              <a:rPr lang="it-IT" sz="1900" dirty="0" err="1"/>
              <a:t>border-radius</a:t>
            </a:r>
            <a:r>
              <a:rPr lang="it-IT" sz="1900" dirty="0"/>
              <a:t>: 20px;</a:t>
            </a:r>
          </a:p>
          <a:p>
            <a:r>
              <a:rPr lang="it-IT" sz="1900" dirty="0"/>
              <a:t>    border:3px </a:t>
            </a:r>
            <a:r>
              <a:rPr lang="it-IT" sz="1900" dirty="0" err="1"/>
              <a:t>solid</a:t>
            </a:r>
            <a:r>
              <a:rPr lang="it-IT" sz="1900" dirty="0"/>
              <a:t> </a:t>
            </a:r>
            <a:r>
              <a:rPr lang="it-IT" sz="1900" dirty="0" err="1"/>
              <a:t>rgb</a:t>
            </a:r>
            <a:r>
              <a:rPr lang="it-IT" sz="1900" dirty="0"/>
              <a:t>(255, 192, 203,0.6);</a:t>
            </a:r>
          </a:p>
          <a:p>
            <a:r>
              <a:rPr lang="it-IT" sz="1900" dirty="0"/>
              <a:t>    </a:t>
            </a:r>
            <a:r>
              <a:rPr lang="it-IT" sz="1900" dirty="0" err="1"/>
              <a:t>background-color:rgb</a:t>
            </a:r>
            <a:r>
              <a:rPr lang="it-IT" sz="1900" dirty="0"/>
              <a:t>(255, 192,203,0.6);</a:t>
            </a:r>
          </a:p>
          <a:p>
            <a:r>
              <a:rPr lang="it-IT" sz="1900" dirty="0"/>
              <a:t>    line-</a:t>
            </a:r>
            <a:r>
              <a:rPr lang="it-IT" sz="1900" dirty="0" err="1"/>
              <a:t>height</a:t>
            </a:r>
            <a:r>
              <a:rPr lang="it-IT" sz="1900" dirty="0"/>
              <a:t>: 3em;</a:t>
            </a:r>
          </a:p>
          <a:p>
            <a:r>
              <a:rPr lang="it-IT" sz="1900" dirty="0"/>
              <a:t>    </a:t>
            </a:r>
            <a:r>
              <a:rPr lang="it-IT" sz="1900" dirty="0" err="1"/>
              <a:t>cursor</a:t>
            </a:r>
            <a:r>
              <a:rPr lang="it-IT" sz="1900" dirty="0"/>
              <a:t>: </a:t>
            </a:r>
            <a:r>
              <a:rPr lang="it-IT" sz="1900" dirty="0" err="1"/>
              <a:t>pointer</a:t>
            </a:r>
            <a:r>
              <a:rPr lang="it-IT" sz="1900" dirty="0"/>
              <a:t>; </a:t>
            </a:r>
          </a:p>
          <a:p>
            <a:r>
              <a:rPr lang="it-IT" sz="1900" dirty="0" smtClean="0"/>
              <a:t>}</a:t>
            </a:r>
          </a:p>
          <a:p>
            <a:endParaRPr lang="it-IT" sz="1900" dirty="0"/>
          </a:p>
          <a:p>
            <a:r>
              <a:rPr lang="it-IT" sz="1900" dirty="0"/>
              <a:t>#menu a:hover{</a:t>
            </a:r>
          </a:p>
          <a:p>
            <a:r>
              <a:rPr lang="it-IT" sz="1900" dirty="0"/>
              <a:t>    background-color: </a:t>
            </a:r>
            <a:r>
              <a:rPr lang="it-IT" sz="1900" dirty="0" err="1"/>
              <a:t>var</a:t>
            </a:r>
            <a:r>
              <a:rPr lang="it-IT" sz="1900" dirty="0"/>
              <a:t>(--colore2);</a:t>
            </a:r>
          </a:p>
          <a:p>
            <a:r>
              <a:rPr lang="it-IT" sz="1900" dirty="0"/>
              <a:t>}</a:t>
            </a:r>
          </a:p>
          <a:p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9588DA8-065E-4F6F-8EFD-43104AB2E0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4285719-470E-454C-AF62-8323075F1F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D9FE4EF-C4D8-49A0-B2FF-81D8DB7D8A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300840D-0A0B-4512-BACA-B439D5B9C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2B78728-A580-49A7-84F9-6EF6F583AD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8FAA1A1-D861-433F-88FA-1E9D6FD31D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8D71EDA1-87BF-4D5D-AB79-F346FD1927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pic>
        <p:nvPicPr>
          <p:cNvPr id="1027" name="Picture 3" descr="C:\Users\Utente\Desktop\corp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536" y="1145968"/>
            <a:ext cx="7827766" cy="4516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8" name="Connettore 1 57"/>
          <p:cNvCxnSpPr/>
          <p:nvPr/>
        </p:nvCxnSpPr>
        <p:spPr>
          <a:xfrm>
            <a:off x="4352870" y="2862611"/>
            <a:ext cx="785040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ttore 1 58"/>
          <p:cNvCxnSpPr/>
          <p:nvPr/>
        </p:nvCxnSpPr>
        <p:spPr>
          <a:xfrm flipH="1">
            <a:off x="4360529" y="2711513"/>
            <a:ext cx="7843542" cy="22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Parentesi graffa aperta 59"/>
          <p:cNvSpPr/>
          <p:nvPr/>
        </p:nvSpPr>
        <p:spPr>
          <a:xfrm>
            <a:off x="4282520" y="2713778"/>
            <a:ext cx="98608" cy="14883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61" name="Connettore 1 60"/>
          <p:cNvCxnSpPr/>
          <p:nvPr/>
        </p:nvCxnSpPr>
        <p:spPr>
          <a:xfrm flipV="1">
            <a:off x="4386536" y="4164588"/>
            <a:ext cx="78167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ttore 1 61"/>
          <p:cNvCxnSpPr/>
          <p:nvPr/>
        </p:nvCxnSpPr>
        <p:spPr>
          <a:xfrm>
            <a:off x="4386536" y="4002248"/>
            <a:ext cx="78277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Parentesi graffa aperta 62"/>
          <p:cNvSpPr/>
          <p:nvPr/>
        </p:nvSpPr>
        <p:spPr>
          <a:xfrm>
            <a:off x="4228671" y="4002247"/>
            <a:ext cx="192593" cy="16234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4" name="Parentesi graffa aperta 63"/>
          <p:cNvSpPr/>
          <p:nvPr/>
        </p:nvSpPr>
        <p:spPr>
          <a:xfrm>
            <a:off x="4308945" y="5349866"/>
            <a:ext cx="103165" cy="6961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65" name="Connettore 1 64"/>
          <p:cNvCxnSpPr/>
          <p:nvPr/>
        </p:nvCxnSpPr>
        <p:spPr>
          <a:xfrm>
            <a:off x="4375507" y="5422233"/>
            <a:ext cx="78277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nettore 1 65"/>
          <p:cNvCxnSpPr/>
          <p:nvPr/>
        </p:nvCxnSpPr>
        <p:spPr>
          <a:xfrm>
            <a:off x="4386536" y="5349866"/>
            <a:ext cx="78054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nettore 1 66"/>
          <p:cNvCxnSpPr/>
          <p:nvPr/>
        </p:nvCxnSpPr>
        <p:spPr>
          <a:xfrm flipH="1">
            <a:off x="4386535" y="1822313"/>
            <a:ext cx="78277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nettore 1 67"/>
          <p:cNvCxnSpPr/>
          <p:nvPr/>
        </p:nvCxnSpPr>
        <p:spPr>
          <a:xfrm flipH="1">
            <a:off x="4386536" y="1706456"/>
            <a:ext cx="78054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Parentesi graffa aperta 68"/>
          <p:cNvSpPr/>
          <p:nvPr/>
        </p:nvSpPr>
        <p:spPr>
          <a:xfrm>
            <a:off x="4268810" y="1706455"/>
            <a:ext cx="112317" cy="11585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0" name="Connettore 1 69"/>
          <p:cNvCxnSpPr/>
          <p:nvPr/>
        </p:nvCxnSpPr>
        <p:spPr>
          <a:xfrm>
            <a:off x="4517679" y="1262958"/>
            <a:ext cx="757322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nettore 1 70"/>
          <p:cNvCxnSpPr/>
          <p:nvPr/>
        </p:nvCxnSpPr>
        <p:spPr>
          <a:xfrm>
            <a:off x="4517679" y="1254359"/>
            <a:ext cx="0" cy="416512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sellaDiTesto 31"/>
          <p:cNvSpPr txBox="1"/>
          <p:nvPr/>
        </p:nvSpPr>
        <p:spPr>
          <a:xfrm>
            <a:off x="3945873" y="3975695"/>
            <a:ext cx="75819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 smtClean="0"/>
              <a:t>60px</a:t>
            </a:r>
            <a:endParaRPr lang="it-IT" sz="800" dirty="0"/>
          </a:p>
        </p:txBody>
      </p:sp>
      <p:sp>
        <p:nvSpPr>
          <p:cNvPr id="23" name="CasellaDiTesto 22"/>
          <p:cNvSpPr txBox="1"/>
          <p:nvPr/>
        </p:nvSpPr>
        <p:spPr>
          <a:xfrm>
            <a:off x="3971877" y="2683581"/>
            <a:ext cx="7061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 smtClean="0"/>
              <a:t>60px</a:t>
            </a:r>
            <a:endParaRPr lang="it-IT" sz="800" dirty="0"/>
          </a:p>
        </p:txBody>
      </p:sp>
      <p:sp>
        <p:nvSpPr>
          <p:cNvPr id="39" name="CasellaDiTesto 38"/>
          <p:cNvSpPr txBox="1"/>
          <p:nvPr/>
        </p:nvSpPr>
        <p:spPr>
          <a:xfrm>
            <a:off x="4007441" y="5276951"/>
            <a:ext cx="75819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 smtClean="0"/>
              <a:t>20px</a:t>
            </a:r>
            <a:endParaRPr lang="it-IT" sz="800" dirty="0"/>
          </a:p>
        </p:txBody>
      </p:sp>
      <p:sp>
        <p:nvSpPr>
          <p:cNvPr id="40" name="CasellaDiTesto 39"/>
          <p:cNvSpPr txBox="1"/>
          <p:nvPr/>
        </p:nvSpPr>
        <p:spPr>
          <a:xfrm>
            <a:off x="3981433" y="1653923"/>
            <a:ext cx="75819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 smtClean="0"/>
              <a:t>40px</a:t>
            </a:r>
            <a:endParaRPr lang="it-IT" sz="800" dirty="0"/>
          </a:p>
        </p:txBody>
      </p:sp>
      <p:cxnSp>
        <p:nvCxnSpPr>
          <p:cNvPr id="88" name="Connettore 1 87"/>
          <p:cNvCxnSpPr/>
          <p:nvPr/>
        </p:nvCxnSpPr>
        <p:spPr>
          <a:xfrm flipH="1">
            <a:off x="12090903" y="1262958"/>
            <a:ext cx="1" cy="415652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nettore 1 96"/>
          <p:cNvCxnSpPr/>
          <p:nvPr/>
        </p:nvCxnSpPr>
        <p:spPr>
          <a:xfrm flipH="1" flipV="1">
            <a:off x="4517680" y="5419480"/>
            <a:ext cx="7538998" cy="275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CasellaDiTesto 112"/>
          <p:cNvSpPr txBox="1"/>
          <p:nvPr/>
        </p:nvSpPr>
        <p:spPr>
          <a:xfrm>
            <a:off x="4037826" y="671715"/>
            <a:ext cx="12041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 err="1" smtClean="0"/>
              <a:t>Margin</a:t>
            </a:r>
            <a:r>
              <a:rPr lang="it-IT" sz="1000" dirty="0" smtClean="0"/>
              <a:t> della </a:t>
            </a:r>
            <a:r>
              <a:rPr lang="it-IT" sz="1000" dirty="0" err="1" smtClean="0"/>
              <a:t>section</a:t>
            </a:r>
            <a:r>
              <a:rPr lang="it-IT" sz="1000" dirty="0" smtClean="0"/>
              <a:t> 50px</a:t>
            </a:r>
            <a:endParaRPr lang="it-IT" sz="1000" dirty="0"/>
          </a:p>
        </p:txBody>
      </p:sp>
      <p:sp>
        <p:nvSpPr>
          <p:cNvPr id="116" name="Parentesi graffa chiusa 115"/>
          <p:cNvSpPr/>
          <p:nvPr/>
        </p:nvSpPr>
        <p:spPr>
          <a:xfrm rot="5400000" flipH="1">
            <a:off x="4357378" y="1102442"/>
            <a:ext cx="182271" cy="128735"/>
          </a:xfrm>
          <a:prstGeom prst="rightBrace">
            <a:avLst/>
          </a:prstGeom>
          <a:ln w="95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7" name="Parentesi graffa aperta 116"/>
          <p:cNvSpPr/>
          <p:nvPr/>
        </p:nvSpPr>
        <p:spPr>
          <a:xfrm>
            <a:off x="4943192" y="1145968"/>
            <a:ext cx="149382" cy="116990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9" name="Connettore 7 118"/>
          <p:cNvCxnSpPr/>
          <p:nvPr/>
        </p:nvCxnSpPr>
        <p:spPr>
          <a:xfrm rot="16200000" flipV="1">
            <a:off x="4732591" y="993861"/>
            <a:ext cx="217635" cy="203569"/>
          </a:xfrm>
          <a:prstGeom prst="curvedConnector3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Rettangolo 120"/>
          <p:cNvSpPr/>
          <p:nvPr/>
        </p:nvSpPr>
        <p:spPr>
          <a:xfrm>
            <a:off x="4582592" y="1313347"/>
            <a:ext cx="7435237" cy="340576"/>
          </a:xfrm>
          <a:prstGeom prst="rect">
            <a:avLst/>
          </a:prstGeom>
          <a:noFill/>
          <a:ln w="635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26" name="Connettore 7 125"/>
          <p:cNvCxnSpPr>
            <a:stCxn id="1024" idx="1"/>
          </p:cNvCxnSpPr>
          <p:nvPr/>
        </p:nvCxnSpPr>
        <p:spPr>
          <a:xfrm rot="10800000">
            <a:off x="6549081" y="752000"/>
            <a:ext cx="385002" cy="533647"/>
          </a:xfrm>
          <a:prstGeom prst="curvedConnector2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4" name="Parentesi graffa aperta 1023"/>
          <p:cNvSpPr/>
          <p:nvPr/>
        </p:nvSpPr>
        <p:spPr>
          <a:xfrm>
            <a:off x="6934083" y="1257945"/>
            <a:ext cx="45719" cy="55402"/>
          </a:xfrm>
          <a:prstGeom prst="leftBrac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8" name="CasellaDiTesto 1027"/>
          <p:cNvSpPr txBox="1"/>
          <p:nvPr/>
        </p:nvSpPr>
        <p:spPr>
          <a:xfrm>
            <a:off x="6119037" y="528228"/>
            <a:ext cx="88380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00" dirty="0" smtClean="0"/>
              <a:t>Margin:20px</a:t>
            </a:r>
            <a:endParaRPr lang="it-IT" sz="900" dirty="0"/>
          </a:p>
        </p:txBody>
      </p:sp>
      <p:sp>
        <p:nvSpPr>
          <p:cNvPr id="133" name="Parentesi graffa aperta 132"/>
          <p:cNvSpPr/>
          <p:nvPr/>
        </p:nvSpPr>
        <p:spPr>
          <a:xfrm rot="5400000">
            <a:off x="12010734" y="1261456"/>
            <a:ext cx="87263" cy="73074"/>
          </a:xfrm>
          <a:prstGeom prst="leftBrac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34" name="Connettore 7 1033"/>
          <p:cNvCxnSpPr>
            <a:stCxn id="133" idx="1"/>
          </p:cNvCxnSpPr>
          <p:nvPr/>
        </p:nvCxnSpPr>
        <p:spPr>
          <a:xfrm rot="16200000" flipV="1">
            <a:off x="9223244" y="-1576761"/>
            <a:ext cx="610718" cy="5051527"/>
          </a:xfrm>
          <a:prstGeom prst="curvedConnector2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5" name="Parentesi graffa aperta 1034"/>
          <p:cNvSpPr/>
          <p:nvPr/>
        </p:nvSpPr>
        <p:spPr>
          <a:xfrm rot="16200000">
            <a:off x="7894207" y="2690918"/>
            <a:ext cx="130539" cy="45719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37" name="Connettore 1 1036"/>
          <p:cNvCxnSpPr/>
          <p:nvPr/>
        </p:nvCxnSpPr>
        <p:spPr>
          <a:xfrm flipH="1">
            <a:off x="7932341" y="1822313"/>
            <a:ext cx="698" cy="8892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Connettore 1 143"/>
          <p:cNvCxnSpPr/>
          <p:nvPr/>
        </p:nvCxnSpPr>
        <p:spPr>
          <a:xfrm>
            <a:off x="7978060" y="1822312"/>
            <a:ext cx="0" cy="88920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0" name="CasellaDiTesto 1039"/>
          <p:cNvSpPr txBox="1"/>
          <p:nvPr/>
        </p:nvSpPr>
        <p:spPr>
          <a:xfrm>
            <a:off x="7773365" y="2739500"/>
            <a:ext cx="5293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 smtClean="0">
                <a:solidFill>
                  <a:srgbClr val="FF0000"/>
                </a:solidFill>
              </a:rPr>
              <a:t>20px</a:t>
            </a:r>
            <a:endParaRPr lang="it-IT" sz="1000" dirty="0">
              <a:solidFill>
                <a:srgbClr val="FF0000"/>
              </a:solidFill>
            </a:endParaRPr>
          </a:p>
        </p:txBody>
      </p:sp>
      <p:sp>
        <p:nvSpPr>
          <p:cNvPr id="147" name="Parentesi graffa aperta 146"/>
          <p:cNvSpPr/>
          <p:nvPr/>
        </p:nvSpPr>
        <p:spPr>
          <a:xfrm rot="5400000">
            <a:off x="7682311" y="4141730"/>
            <a:ext cx="90868" cy="45719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48" name="Connettore 1 147"/>
          <p:cNvCxnSpPr/>
          <p:nvPr/>
        </p:nvCxnSpPr>
        <p:spPr>
          <a:xfrm>
            <a:off x="7705725" y="4164588"/>
            <a:ext cx="0" cy="118527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Connettore 1 148"/>
          <p:cNvCxnSpPr/>
          <p:nvPr/>
        </p:nvCxnSpPr>
        <p:spPr>
          <a:xfrm>
            <a:off x="7751444" y="4164589"/>
            <a:ext cx="0" cy="118527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CasellaDiTesto 149"/>
          <p:cNvSpPr txBox="1"/>
          <p:nvPr/>
        </p:nvSpPr>
        <p:spPr>
          <a:xfrm>
            <a:off x="7508707" y="3877733"/>
            <a:ext cx="5293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 smtClean="0">
                <a:solidFill>
                  <a:srgbClr val="FF0000"/>
                </a:solidFill>
              </a:rPr>
              <a:t>20px</a:t>
            </a:r>
            <a:endParaRPr lang="it-IT" sz="1000" dirty="0">
              <a:solidFill>
                <a:srgbClr val="FF0000"/>
              </a:solidFill>
            </a:endParaRPr>
          </a:p>
        </p:txBody>
      </p:sp>
      <p:sp>
        <p:nvSpPr>
          <p:cNvPr id="151" name="Parentesi graffa aperta 150"/>
          <p:cNvSpPr/>
          <p:nvPr/>
        </p:nvSpPr>
        <p:spPr>
          <a:xfrm rot="16200000">
            <a:off x="8653625" y="3984516"/>
            <a:ext cx="152083" cy="45719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52" name="Connettore 1 151"/>
          <p:cNvCxnSpPr/>
          <p:nvPr/>
        </p:nvCxnSpPr>
        <p:spPr>
          <a:xfrm>
            <a:off x="8706806" y="2875285"/>
            <a:ext cx="1" cy="112696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Connettore 1 152"/>
          <p:cNvCxnSpPr/>
          <p:nvPr/>
        </p:nvCxnSpPr>
        <p:spPr>
          <a:xfrm>
            <a:off x="8751828" y="2875284"/>
            <a:ext cx="697" cy="112696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CasellaDiTesto 153"/>
          <p:cNvSpPr txBox="1"/>
          <p:nvPr/>
        </p:nvSpPr>
        <p:spPr>
          <a:xfrm>
            <a:off x="8527186" y="4036403"/>
            <a:ext cx="5293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 smtClean="0">
                <a:solidFill>
                  <a:srgbClr val="FF0000"/>
                </a:solidFill>
              </a:rPr>
              <a:t>20px</a:t>
            </a:r>
            <a:endParaRPr lang="it-IT" sz="1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80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9588DA8-065E-4F6F-8EFD-43104AB2E0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4285719-470E-454C-AF62-8323075F1F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D9FE4EF-C4D8-49A0-B2FF-81D8DB7D8A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300840D-0A0B-4512-BACA-B439D5B9C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2B78728-A580-49A7-84F9-6EF6F583AD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8FAA1A1-D861-433F-88FA-1E9D6FD31D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8D71EDA1-87BF-4D5D-AB79-F346FD1927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 smtClean="0">
                <a:solidFill>
                  <a:srgbClr val="FFFFFF"/>
                </a:solidFill>
              </a:rPr>
              <a:t>HTML</a:t>
            </a:r>
            <a:br>
              <a:rPr lang="it-IT" sz="4000" dirty="0" smtClean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/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smtClean="0">
                <a:solidFill>
                  <a:srgbClr val="FFFFFF"/>
                </a:solidFill>
              </a:rPr>
              <a:t>Sezione </a:t>
            </a:r>
            <a:r>
              <a:rPr lang="it-IT" sz="4000" dirty="0">
                <a:solidFill>
                  <a:srgbClr val="FFFFFF"/>
                </a:solidFill>
              </a:rPr>
              <a:t>contenuti</a:t>
            </a:r>
          </a:p>
        </p:txBody>
      </p:sp>
      <p:sp>
        <p:nvSpPr>
          <p:cNvPr id="4" name="CasellaDiTesto 3"/>
          <p:cNvSpPr txBox="1"/>
          <p:nvPr/>
        </p:nvSpPr>
        <p:spPr>
          <a:xfrm>
            <a:off x="4037826" y="-10143"/>
            <a:ext cx="8291027" cy="630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 &lt;</a:t>
            </a:r>
            <a:r>
              <a:rPr lang="it-IT" sz="1100" dirty="0" err="1"/>
              <a:t>section</a:t>
            </a:r>
            <a:r>
              <a:rPr lang="it-IT" sz="1100" dirty="0" smtClean="0"/>
              <a:t>&gt;</a:t>
            </a:r>
            <a:endParaRPr lang="it-IT" sz="1100" dirty="0"/>
          </a:p>
          <a:p>
            <a:r>
              <a:rPr lang="it-IT" sz="1100" dirty="0"/>
              <a:t>                    &lt;div id="descrizione"&gt;</a:t>
            </a:r>
          </a:p>
          <a:p>
            <a:r>
              <a:rPr lang="it-IT" sz="1100" dirty="0"/>
              <a:t>                   </a:t>
            </a:r>
            <a:r>
              <a:rPr lang="it-IT" sz="1100" dirty="0" smtClean="0"/>
              <a:t>          </a:t>
            </a:r>
            <a:r>
              <a:rPr lang="it-IT" sz="1100" dirty="0"/>
              <a:t>&lt;h1&gt;Il </a:t>
            </a:r>
            <a:r>
              <a:rPr lang="it-IT" sz="1100" dirty="0" err="1"/>
              <a:t>poke</a:t>
            </a:r>
            <a:r>
              <a:rPr lang="it-IT" sz="1100" dirty="0"/>
              <a:t> </a:t>
            </a:r>
            <a:r>
              <a:rPr lang="it-IT" sz="1100" dirty="0" err="1"/>
              <a:t>e'</a:t>
            </a:r>
            <a:r>
              <a:rPr lang="it-IT" sz="1100" dirty="0"/>
              <a:t> un piatto veloce di ispirazione Hawaiano-Giapponese a base di pesce crudo e frutti esotici.&lt;</a:t>
            </a:r>
            <a:r>
              <a:rPr lang="it-IT" sz="1100" dirty="0" err="1"/>
              <a:t>br</a:t>
            </a:r>
            <a:r>
              <a:rPr lang="it-IT" sz="1100" dirty="0"/>
              <a:t>/&gt; Vieni a provarlo!! &lt;/h1&gt;</a:t>
            </a:r>
          </a:p>
          <a:p>
            <a:r>
              <a:rPr lang="it-IT" sz="1100" dirty="0"/>
              <a:t>                    &lt;/div&gt;</a:t>
            </a:r>
          </a:p>
          <a:p>
            <a:r>
              <a:rPr lang="it-IT" sz="1100" dirty="0"/>
              <a:t>             </a:t>
            </a:r>
            <a:r>
              <a:rPr lang="it-IT" sz="1100" dirty="0" smtClean="0"/>
              <a:t> </a:t>
            </a:r>
            <a:r>
              <a:rPr lang="it-IT" sz="1100" dirty="0"/>
              <a:t> </a:t>
            </a:r>
          </a:p>
          <a:p>
            <a:r>
              <a:rPr lang="it-IT" sz="1100" dirty="0"/>
              <a:t>                    &lt;div id="blocco1"&gt;</a:t>
            </a:r>
          </a:p>
          <a:p>
            <a:r>
              <a:rPr lang="it-IT" sz="1100" dirty="0"/>
              <a:t>                        </a:t>
            </a:r>
            <a:r>
              <a:rPr lang="it-IT" sz="1100" dirty="0" smtClean="0"/>
              <a:t>     &lt;</a:t>
            </a:r>
            <a:r>
              <a:rPr lang="it-IT" sz="1100" dirty="0" err="1"/>
              <a:t>img</a:t>
            </a:r>
            <a:r>
              <a:rPr lang="it-IT" sz="1100" dirty="0"/>
              <a:t> </a:t>
            </a:r>
            <a:r>
              <a:rPr lang="it-IT" sz="1100" dirty="0" err="1"/>
              <a:t>src</a:t>
            </a:r>
            <a:r>
              <a:rPr lang="it-IT" sz="1100" dirty="0"/>
              <a:t>="foto2.jpg</a:t>
            </a:r>
            <a:r>
              <a:rPr lang="it-IT" sz="1100" dirty="0" smtClean="0"/>
              <a:t>"/&gt;</a:t>
            </a:r>
            <a:r>
              <a:rPr lang="it-IT" sz="1100" dirty="0"/>
              <a:t/>
            </a:r>
            <a:br>
              <a:rPr lang="it-IT" sz="1100" dirty="0"/>
            </a:br>
            <a:r>
              <a:rPr lang="it-IT" sz="1100" dirty="0"/>
              <a:t>                        </a:t>
            </a:r>
            <a:r>
              <a:rPr lang="it-IT" sz="1100" dirty="0" smtClean="0"/>
              <a:t>     &lt;</a:t>
            </a:r>
            <a:r>
              <a:rPr lang="it-IT" sz="1100" dirty="0"/>
              <a:t>div id="scrittura1"&gt;</a:t>
            </a:r>
          </a:p>
          <a:p>
            <a:r>
              <a:rPr lang="it-IT" sz="1100" dirty="0"/>
              <a:t>                            </a:t>
            </a:r>
            <a:r>
              <a:rPr lang="it-IT" sz="1100" dirty="0" smtClean="0"/>
              <a:t>         &lt;</a:t>
            </a:r>
            <a:r>
              <a:rPr lang="it-IT" sz="1100" dirty="0"/>
              <a:t>h1&gt;Componi il tuo </a:t>
            </a:r>
            <a:r>
              <a:rPr lang="it-IT" sz="1100" dirty="0" err="1"/>
              <a:t>poke</a:t>
            </a:r>
            <a:r>
              <a:rPr lang="it-IT" sz="1100" dirty="0"/>
              <a:t> :&lt;/h1&gt;</a:t>
            </a:r>
          </a:p>
          <a:p>
            <a:r>
              <a:rPr lang="it-IT" sz="1100" dirty="0"/>
              <a:t>                           </a:t>
            </a:r>
            <a:r>
              <a:rPr lang="it-IT" sz="1100" dirty="0" smtClean="0"/>
              <a:t>          </a:t>
            </a:r>
            <a:r>
              <a:rPr lang="it-IT" sz="1100" dirty="0"/>
              <a:t>&lt;p&gt;personalizza il tuo </a:t>
            </a:r>
            <a:r>
              <a:rPr lang="it-IT" sz="1100" dirty="0" err="1"/>
              <a:t>poke</a:t>
            </a:r>
            <a:r>
              <a:rPr lang="it-IT" sz="1100" dirty="0"/>
              <a:t> scegliendo gli ingredienti adatti  ai tuoi gusti &lt;</a:t>
            </a:r>
            <a:r>
              <a:rPr lang="it-IT" sz="1100" dirty="0" err="1"/>
              <a:t>br</a:t>
            </a:r>
            <a:r>
              <a:rPr lang="it-IT" sz="1100" dirty="0" smtClean="0"/>
              <a:t>/&gt; per </a:t>
            </a:r>
            <a:r>
              <a:rPr lang="it-IT" sz="1100" dirty="0"/>
              <a:t>realizzare il </a:t>
            </a:r>
            <a:r>
              <a:rPr lang="it-IT" sz="1100" dirty="0" err="1"/>
              <a:t>poke</a:t>
            </a:r>
            <a:r>
              <a:rPr lang="it-IT" sz="1100" dirty="0"/>
              <a:t> adatto a te!!&lt;/p&gt;</a:t>
            </a:r>
          </a:p>
          <a:p>
            <a:r>
              <a:rPr lang="it-IT" sz="1100" dirty="0"/>
              <a:t>                                    </a:t>
            </a:r>
            <a:r>
              <a:rPr lang="it-IT" sz="1100" dirty="0" smtClean="0"/>
              <a:t> &lt;</a:t>
            </a:r>
            <a:r>
              <a:rPr lang="it-IT" sz="1100" dirty="0"/>
              <a:t>a&gt;personalizza&lt;/a&gt;</a:t>
            </a:r>
          </a:p>
          <a:p>
            <a:r>
              <a:rPr lang="it-IT" sz="1100" dirty="0"/>
              <a:t>                            &lt;/div&gt;</a:t>
            </a:r>
          </a:p>
          <a:p>
            <a:r>
              <a:rPr lang="it-IT" sz="1100" dirty="0"/>
              <a:t>                    &lt;/div&gt;</a:t>
            </a:r>
          </a:p>
          <a:p>
            <a:r>
              <a:rPr lang="it-IT" sz="1100" dirty="0"/>
              <a:t>                </a:t>
            </a:r>
            <a:br>
              <a:rPr lang="it-IT" sz="1100" dirty="0"/>
            </a:br>
            <a:r>
              <a:rPr lang="it-IT" sz="1100" dirty="0"/>
              <a:t>                  </a:t>
            </a:r>
            <a:r>
              <a:rPr lang="it-IT" sz="1100" dirty="0" smtClean="0"/>
              <a:t>&lt;</a:t>
            </a:r>
            <a:r>
              <a:rPr lang="it-IT" sz="1100" dirty="0"/>
              <a:t>div id="blocco2"&gt;</a:t>
            </a:r>
          </a:p>
          <a:p>
            <a:r>
              <a:rPr lang="it-IT" sz="1100" dirty="0"/>
              <a:t>                       </a:t>
            </a:r>
            <a:r>
              <a:rPr lang="it-IT" sz="1100" dirty="0" smtClean="0"/>
              <a:t>   </a:t>
            </a:r>
            <a:r>
              <a:rPr lang="it-IT" sz="1100" dirty="0"/>
              <a:t>&lt;div id="scrittura2"&gt;</a:t>
            </a:r>
          </a:p>
          <a:p>
            <a:r>
              <a:rPr lang="it-IT" sz="1100" dirty="0"/>
              <a:t>                            </a:t>
            </a:r>
            <a:r>
              <a:rPr lang="it-IT" sz="1100" dirty="0" smtClean="0"/>
              <a:t>   &lt;</a:t>
            </a:r>
            <a:r>
              <a:rPr lang="it-IT" sz="1100" dirty="0"/>
              <a:t>h1&gt;Prenota subito :&lt;/h1&gt;</a:t>
            </a:r>
          </a:p>
          <a:p>
            <a:r>
              <a:rPr lang="it-IT" sz="1100" dirty="0"/>
              <a:t>                           </a:t>
            </a:r>
            <a:r>
              <a:rPr lang="it-IT" sz="1100" dirty="0" smtClean="0"/>
              <a:t>     </a:t>
            </a:r>
            <a:r>
              <a:rPr lang="it-IT" sz="1100" dirty="0"/>
              <a:t>&lt;p&gt;Ordina da &lt;a&gt;qui&lt;/a&gt; il tuo tavolo! O ordina una consegna a domicilio&lt;/p</a:t>
            </a:r>
            <a:r>
              <a:rPr lang="it-IT" sz="1100" dirty="0" smtClean="0"/>
              <a:t>&gt;</a:t>
            </a:r>
            <a:endParaRPr lang="it-IT" sz="1100" dirty="0"/>
          </a:p>
          <a:p>
            <a:r>
              <a:rPr lang="it-IT" sz="1100" dirty="0"/>
              <a:t>                       </a:t>
            </a:r>
            <a:r>
              <a:rPr lang="it-IT" sz="1100" dirty="0" smtClean="0"/>
              <a:t>    </a:t>
            </a:r>
            <a:r>
              <a:rPr lang="it-IT" sz="1100" dirty="0"/>
              <a:t>&lt;/div&gt;</a:t>
            </a:r>
          </a:p>
          <a:p>
            <a:r>
              <a:rPr lang="it-IT" sz="1100" dirty="0"/>
              <a:t>                        </a:t>
            </a:r>
            <a:r>
              <a:rPr lang="it-IT" sz="1100" dirty="0" smtClean="0"/>
              <a:t>   </a:t>
            </a:r>
            <a:r>
              <a:rPr lang="it-IT" sz="1100" dirty="0"/>
              <a:t>&lt;</a:t>
            </a:r>
            <a:r>
              <a:rPr lang="it-IT" sz="1100" dirty="0" err="1"/>
              <a:t>img</a:t>
            </a:r>
            <a:r>
              <a:rPr lang="it-IT" sz="1100" dirty="0"/>
              <a:t> </a:t>
            </a:r>
            <a:r>
              <a:rPr lang="it-IT" sz="1100" dirty="0" err="1"/>
              <a:t>src</a:t>
            </a:r>
            <a:r>
              <a:rPr lang="it-IT" sz="1100" dirty="0"/>
              <a:t>="foto3.jpeg"/&gt;</a:t>
            </a:r>
          </a:p>
          <a:p>
            <a:r>
              <a:rPr lang="it-IT" sz="1100" dirty="0"/>
              <a:t>                    &lt;/div&gt;</a:t>
            </a:r>
          </a:p>
          <a:p>
            <a:r>
              <a:rPr lang="it-IT" sz="1100" dirty="0"/>
              <a:t/>
            </a:r>
            <a:br>
              <a:rPr lang="it-IT" sz="1100" dirty="0"/>
            </a:br>
            <a:r>
              <a:rPr lang="it-IT" sz="1100" dirty="0"/>
              <a:t>                 </a:t>
            </a:r>
            <a:r>
              <a:rPr lang="it-IT" sz="1100" dirty="0" smtClean="0"/>
              <a:t> &lt;</a:t>
            </a:r>
            <a:r>
              <a:rPr lang="it-IT" sz="1100" dirty="0"/>
              <a:t>div id="blocco3</a:t>
            </a:r>
            <a:r>
              <a:rPr lang="it-IT" sz="1100" dirty="0" smtClean="0"/>
              <a:t>"&gt;</a:t>
            </a:r>
          </a:p>
          <a:p>
            <a:r>
              <a:rPr lang="it-IT" sz="1100" dirty="0"/>
              <a:t>                        &lt;</a:t>
            </a:r>
            <a:r>
              <a:rPr lang="it-IT" sz="1100" dirty="0" err="1"/>
              <a:t>img</a:t>
            </a:r>
            <a:r>
              <a:rPr lang="it-IT" sz="1100" dirty="0"/>
              <a:t> id="foto4_desktop" </a:t>
            </a:r>
            <a:r>
              <a:rPr lang="it-IT" sz="1100" dirty="0" err="1"/>
              <a:t>src</a:t>
            </a:r>
            <a:r>
              <a:rPr lang="it-IT" sz="1100" dirty="0"/>
              <a:t>="foto4.jpeg</a:t>
            </a:r>
            <a:r>
              <a:rPr lang="it-IT" sz="1100" dirty="0" smtClean="0"/>
              <a:t>"/&gt;</a:t>
            </a:r>
          </a:p>
          <a:p>
            <a:r>
              <a:rPr lang="it-IT" sz="1100" dirty="0"/>
              <a:t>                        &lt;div id="scrittura3"&gt;</a:t>
            </a:r>
          </a:p>
          <a:p>
            <a:r>
              <a:rPr lang="it-IT" sz="1100" dirty="0"/>
              <a:t>                            &lt;h1&gt;</a:t>
            </a:r>
            <a:r>
              <a:rPr lang="it-IT" sz="1100" dirty="0" err="1"/>
              <a:t>novita'</a:t>
            </a:r>
            <a:r>
              <a:rPr lang="it-IT" sz="1100" dirty="0"/>
              <a:t> :&lt;/h1&gt;</a:t>
            </a:r>
          </a:p>
          <a:p>
            <a:r>
              <a:rPr lang="it-IT" sz="1100" dirty="0"/>
              <a:t>                            &lt;p&gt;Aperitivo </a:t>
            </a:r>
            <a:r>
              <a:rPr lang="it-IT" sz="1100" dirty="0" err="1"/>
              <a:t>poke</a:t>
            </a:r>
            <a:r>
              <a:rPr lang="it-IT" sz="1100" dirty="0"/>
              <a:t> a tema hawaiano con cocktail hawaiani unici &lt;</a:t>
            </a:r>
            <a:r>
              <a:rPr lang="it-IT" sz="1100" dirty="0" err="1"/>
              <a:t>br</a:t>
            </a:r>
            <a:r>
              <a:rPr lang="it-IT" sz="1100" dirty="0"/>
              <a:t>/&gt;ed una grande </a:t>
            </a:r>
            <a:r>
              <a:rPr lang="it-IT" sz="1100" dirty="0" err="1"/>
              <a:t>varieta'</a:t>
            </a:r>
            <a:r>
              <a:rPr lang="it-IT" sz="1100" dirty="0"/>
              <a:t> di prodotti  per comporre il tuo aperitivo!&lt;/p&gt;</a:t>
            </a:r>
          </a:p>
          <a:p>
            <a:r>
              <a:rPr lang="it-IT" sz="1100" dirty="0"/>
              <a:t>                            &lt;a&gt;cocktail&lt;/a&gt;</a:t>
            </a:r>
          </a:p>
          <a:p>
            <a:r>
              <a:rPr lang="it-IT" sz="1100" dirty="0"/>
              <a:t>                        &lt;/div&gt;</a:t>
            </a:r>
          </a:p>
          <a:p>
            <a:r>
              <a:rPr lang="it-IT" sz="1100" dirty="0"/>
              <a:t/>
            </a:r>
            <a:br>
              <a:rPr lang="it-IT" sz="1100" dirty="0"/>
            </a:br>
            <a:r>
              <a:rPr lang="it-IT" sz="1100" dirty="0"/>
              <a:t>                        &lt;</a:t>
            </a:r>
            <a:r>
              <a:rPr lang="it-IT" sz="1100" dirty="0" err="1"/>
              <a:t>img</a:t>
            </a:r>
            <a:r>
              <a:rPr lang="it-IT" sz="1100" dirty="0"/>
              <a:t> id="foto4_mobile" </a:t>
            </a:r>
            <a:r>
              <a:rPr lang="it-IT" sz="1100" dirty="0" err="1"/>
              <a:t>src</a:t>
            </a:r>
            <a:r>
              <a:rPr lang="it-IT" sz="1100" dirty="0"/>
              <a:t>="foto4.jpeg"/&gt;</a:t>
            </a:r>
          </a:p>
          <a:p>
            <a:r>
              <a:rPr lang="it-IT" sz="1100" dirty="0"/>
              <a:t>                   </a:t>
            </a:r>
            <a:r>
              <a:rPr lang="it-IT" sz="1100" dirty="0" smtClean="0"/>
              <a:t> &lt;/</a:t>
            </a:r>
            <a:r>
              <a:rPr lang="it-IT" sz="1100" dirty="0"/>
              <a:t>div&gt;</a:t>
            </a:r>
          </a:p>
          <a:p>
            <a:r>
              <a:rPr lang="it-IT" sz="1100" dirty="0"/>
              <a:t/>
            </a:r>
            <a:br>
              <a:rPr lang="it-IT" sz="1100" dirty="0"/>
            </a:br>
            <a:r>
              <a:rPr lang="it-IT" sz="1100" dirty="0"/>
              <a:t>                &lt;/</a:t>
            </a:r>
            <a:r>
              <a:rPr lang="it-IT" sz="1100" dirty="0" err="1"/>
              <a:t>section</a:t>
            </a:r>
            <a:r>
              <a:rPr lang="it-IT" sz="1100" dirty="0"/>
              <a:t>&gt;</a:t>
            </a:r>
          </a:p>
          <a:p>
            <a:endParaRPr lang="it-IT" sz="800" dirty="0"/>
          </a:p>
        </p:txBody>
      </p:sp>
    </p:spTree>
    <p:extLst>
      <p:ext uri="{BB962C8B-B14F-4D97-AF65-F5344CB8AC3E}">
        <p14:creationId xmlns:p14="http://schemas.microsoft.com/office/powerpoint/2010/main" val="461304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215</Words>
  <Application>Microsoft Office PowerPoint</Application>
  <PresentationFormat>Personalizzato</PresentationFormat>
  <Paragraphs>367</Paragraphs>
  <Slides>20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1" baseType="lpstr">
      <vt:lpstr>Office Theme</vt:lpstr>
      <vt:lpstr>MHW1</vt:lpstr>
      <vt:lpstr>Descrizione del progetto</vt:lpstr>
      <vt:lpstr>Layout complessivo HTML+CSS</vt:lpstr>
      <vt:lpstr>Header + menu navigazione</vt:lpstr>
      <vt:lpstr>HTML   Header(+navBar)  </vt:lpstr>
      <vt:lpstr>Css   Header  </vt:lpstr>
      <vt:lpstr> CSS   Menù navigazione (navBar)</vt:lpstr>
      <vt:lpstr>Sezione contenuti</vt:lpstr>
      <vt:lpstr>HTML  Sezione contenuti</vt:lpstr>
      <vt:lpstr>CSS  Sezione contenuti</vt:lpstr>
      <vt:lpstr>CSS  Sezione contenuti</vt:lpstr>
      <vt:lpstr>CSS  Sezione contenuti</vt:lpstr>
      <vt:lpstr>Footer</vt:lpstr>
      <vt:lpstr>HTML  Footer</vt:lpstr>
      <vt:lpstr>CSS  Footer</vt:lpstr>
      <vt:lpstr>Layout complessivo MOBILE</vt:lpstr>
      <vt:lpstr>CSS   MOBILE</vt:lpstr>
      <vt:lpstr>CSS  MOBILE</vt:lpstr>
      <vt:lpstr>CSS  MOBILE</vt:lpstr>
      <vt:lpstr>CSS  MOBILE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Utente</cp:lastModifiedBy>
  <cp:revision>34</cp:revision>
  <dcterms:created xsi:type="dcterms:W3CDTF">2021-03-24T16:57:46Z</dcterms:created>
  <dcterms:modified xsi:type="dcterms:W3CDTF">2022-03-30T17:31:16Z</dcterms:modified>
</cp:coreProperties>
</file>

<file path=docProps/thumbnail.jpeg>
</file>